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diagrams/drawing2.xml" ContentType="application/vnd.ms-office.drawingml.diagramDrawing+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diagrams/quickStyle2.xml" ContentType="application/vnd.openxmlformats-officedocument.drawingml.diagramStyle+xml"/>
  <Override PartName="/ppt/diagrams/colors11.xml" ContentType="application/vnd.openxmlformats-officedocument.drawingml.diagramColors+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diagrams/layout9.xml" ContentType="application/vnd.openxmlformats-officedocument.drawingml.diagram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diagrams/layout5.xml" ContentType="application/vnd.openxmlformats-officedocument.drawingml.diagramLayout+xml"/>
  <Override PartName="/ppt/diagrams/data6.xml" ContentType="application/vnd.openxmlformats-officedocument.drawingml.diagramData+xml"/>
  <Override PartName="/docProps/custom.xml" ContentType="application/vnd.openxmlformats-officedocument.custom-properties+xml"/>
  <Override PartName="/ppt/diagrams/colors8.xml" ContentType="application/vnd.openxmlformats-officedocument.drawingml.diagramColors+xml"/>
  <Override PartName="/ppt/diagrams/layout1.xml" ContentType="application/vnd.openxmlformats-officedocument.drawingml.diagramLayout+xml"/>
  <Override PartName="/ppt/diagrams/data2.xml" ContentType="application/vnd.openxmlformats-officedocument.drawingml.diagramData+xml"/>
  <Override PartName="/ppt/diagrams/drawing7.xml" ContentType="application/vnd.ms-office.drawingml.diagramDrawing+xml"/>
  <Default Extension="xlsx" ContentType="application/vnd.openxmlformats-officedocument.spreadsheetml.sheet"/>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diagrams/colors4.xml" ContentType="application/vnd.openxmlformats-officedocument.drawingml.diagramColors+xml"/>
  <Override PartName="/ppt/diagrams/drawing5.xml" ContentType="application/vnd.ms-office.drawingml.diagramDrawing+xml"/>
  <Override PartName="/ppt/diagrams/quickStyle7.xml" ContentType="application/vnd.openxmlformats-officedocument.drawingml.diagramStyle+xml"/>
  <Override PartName="/ppt/diagrams/drawing10.xml" ContentType="application/vnd.ms-office.drawingml.diagramDrawing+xml"/>
  <Override PartName="/ppt/diagrams/layout11.xml" ContentType="application/vnd.openxmlformats-officedocument.drawingml.diagramLayout+xml"/>
  <Override PartName="/ppt/charts/chart1.xml" ContentType="application/vnd.openxmlformats-officedocument.drawingml.char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Override PartName="/ppt/diagrams/colors2.xml" ContentType="application/vnd.openxmlformats-officedocument.drawingml.diagramColors+xml"/>
  <Override PartName="/ppt/diagrams/drawing3.xml" ContentType="application/vnd.ms-office.drawingml.diagramDrawing+xml"/>
  <Override PartName="/ppt/diagrams/quickStyle5.xml" ContentType="application/vnd.openxmlformats-officedocument.drawingml.diagramStyl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diagrams/drawing1.xml" ContentType="application/vnd.ms-office.drawingml.diagramDrawing+xml"/>
  <Override PartName="/ppt/diagrams/quickStyle3.xml" ContentType="application/vnd.openxmlformats-officedocument.drawingml.diagramStyle+xml"/>
  <Override PartName="/ppt/diagrams/colors10.xml" ContentType="application/vnd.openxmlformats-officedocument.drawingml.diagramColors+xml"/>
  <Override PartName="/ppt/drawings/drawing1.xml" ContentType="application/vnd.openxmlformats-officedocument.drawingml.chartshapes+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jpeg" ContentType="image/jpeg"/>
  <Override PartName="/ppt/diagrams/quickStyle1.xml" ContentType="application/vnd.openxmlformats-officedocument.drawingml.diagramStyle+xml"/>
  <Override PartName="/ppt/diagrams/layout8.xml" ContentType="application/vnd.openxmlformats-officedocument.drawingml.diagramLayout+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diagrams/layout6.xml" ContentType="application/vnd.openxmlformats-officedocument.drawingml.diagramLayout+xml"/>
  <Override PartName="/ppt/diagrams/data9.xml" ContentType="application/vnd.openxmlformats-officedocument.drawingml.diagramData+xml"/>
  <Override PartName="/ppt/diagrams/data10.xml" ContentType="application/vnd.openxmlformats-officedocument.drawingml.diagramData+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diagrams/layout4.xml" ContentType="application/vnd.openxmlformats-officedocument.drawingml.diagramLayout+xml"/>
  <Override PartName="/ppt/diagrams/data7.xml" ContentType="application/vnd.openxmlformats-officedocument.drawingml.diagramData+xml"/>
  <Override PartName="/ppt/diagrams/colors9.xml" ContentType="application/vnd.openxmlformats-officedocument.drawingml.diagramColors+xml"/>
  <Override PartName="/ppt/slideLayouts/slideLayout10.xml" ContentType="application/vnd.openxmlformats-officedocument.presentationml.slideLayout+xml"/>
  <Override PartName="/ppt/diagrams/layout2.xml" ContentType="application/vnd.openxmlformats-officedocument.drawingml.diagramLayout+xml"/>
  <Override PartName="/ppt/diagrams/data5.xml" ContentType="application/vnd.openxmlformats-officedocument.drawingml.diagramData+xml"/>
  <Override PartName="/ppt/diagrams/colors7.xml" ContentType="application/vnd.openxmlformats-officedocument.drawingml.diagramColors+xml"/>
  <Override PartName="/ppt/diagrams/drawing8.xml" ContentType="application/vnd.ms-office.drawingml.diagramDrawing+xml"/>
  <Override PartName="/ppt/diagrams/data3.xml" ContentType="application/vnd.openxmlformats-officedocument.drawingml.diagramData+xml"/>
  <Override PartName="/ppt/diagrams/colors5.xml" ContentType="application/vnd.openxmlformats-officedocument.drawingml.diagramColors+xml"/>
  <Override PartName="/ppt/diagrams/drawing6.xml" ContentType="application/vnd.ms-office.drawingml.diagramDrawing+xml"/>
  <Override PartName="/ppt/diagrams/quickStyle8.xml" ContentType="application/vnd.openxmlformats-officedocument.drawingml.diagramStyle+xml"/>
  <Override PartName="/ppt/diagrams/quickStyle10.xml" ContentType="application/vnd.openxmlformats-officedocument.drawingml.diagramStyle+xml"/>
  <Override PartName="/ppt/diagrams/drawing11.xml" ContentType="application/vnd.ms-office.drawingml.diagramDrawing+xml"/>
  <Override PartName="/ppt/slides/slide8.xml" ContentType="application/vnd.openxmlformats-officedocument.presentationml.slide+xml"/>
  <Override PartName="/ppt/slides/slide49.xml" ContentType="application/vnd.openxmlformats-officedocument.presentationml.slide+xml"/>
  <Override PartName="/ppt/handoutMasters/handoutMaster1.xml" ContentType="application/vnd.openxmlformats-officedocument.presentationml.handoutMaster+xml"/>
  <Override PartName="/ppt/diagrams/data1.xml" ContentType="application/vnd.openxmlformats-officedocument.drawingml.diagramData+xml"/>
  <Override PartName="/ppt/diagrams/colors3.xml" ContentType="application/vnd.openxmlformats-officedocument.drawingml.diagramColors+xml"/>
  <Override PartName="/ppt/diagrams/drawing4.xml" ContentType="application/vnd.ms-office.drawingml.diagramDrawing+xml"/>
  <Override PartName="/ppt/diagrams/quickStyle6.xml" ContentType="application/vnd.openxmlformats-officedocument.drawingml.diagramStyl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diagrams/quickStyle4.xml" ContentType="application/vnd.openxmlformats-officedocument.drawingml.diagramStyle+xml"/>
  <Override PartName="/ppt/diagrams/layout10.xml" ContentType="application/vnd.openxmlformats-officedocument.drawingml.diagram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diagrams/data11.xml" ContentType="application/vnd.openxmlformats-officedocument.drawingml.diagramData+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diagrams/layout7.xml" ContentType="application/vnd.openxmlformats-officedocument.drawingml.diagramLayout+xml"/>
  <Override PartName="/ppt/diagrams/data8.xml" ContentType="application/vnd.openxmlformats-officedocument.drawingml.diagramData+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diagrams/layout3.xml" ContentType="application/vnd.openxmlformats-officedocument.drawingml.diagramLayout+xml"/>
  <Override PartName="/ppt/diagrams/data4.xml" ContentType="application/vnd.openxmlformats-officedocument.drawingml.diagramData+xml"/>
  <Override PartName="/ppt/diagrams/drawing9.xml" ContentType="application/vnd.ms-office.drawingml.diagramDrawing+xml"/>
  <Override PartName="/ppt/diagrams/colors6.xml" ContentType="application/vnd.openxmlformats-officedocument.drawingml.diagramColors+xml"/>
  <Override PartName="/ppt/diagrams/quickStyle9.xml" ContentType="application/vnd.openxmlformats-officedocument.drawingml.diagramStyle+xml"/>
  <Override PartName="/ppt/diagrams/quickStyle11.xml" ContentType="application/vnd.openxmlformats-officedocument.drawingml.diagramStyl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p:sldMasterIdLst>
    <p:sldMasterId id="2147483648" r:id="rId1"/>
  </p:sldMasterIdLst>
  <p:notesMasterIdLst>
    <p:notesMasterId r:id="rId52"/>
  </p:notesMasterIdLst>
  <p:handoutMasterIdLst>
    <p:handoutMasterId r:id="rId53"/>
  </p:handoutMasterIdLst>
  <p:sldIdLst>
    <p:sldId id="323" r:id="rId2"/>
    <p:sldId id="256" r:id="rId3"/>
    <p:sldId id="265" r:id="rId4"/>
    <p:sldId id="277" r:id="rId5"/>
    <p:sldId id="290" r:id="rId6"/>
    <p:sldId id="278" r:id="rId7"/>
    <p:sldId id="276" r:id="rId8"/>
    <p:sldId id="291" r:id="rId9"/>
    <p:sldId id="292" r:id="rId10"/>
    <p:sldId id="279" r:id="rId11"/>
    <p:sldId id="280" r:id="rId12"/>
    <p:sldId id="281" r:id="rId13"/>
    <p:sldId id="282" r:id="rId14"/>
    <p:sldId id="302" r:id="rId15"/>
    <p:sldId id="289" r:id="rId16"/>
    <p:sldId id="306" r:id="rId17"/>
    <p:sldId id="307" r:id="rId18"/>
    <p:sldId id="308" r:id="rId19"/>
    <p:sldId id="293" r:id="rId20"/>
    <p:sldId id="303" r:id="rId21"/>
    <p:sldId id="304" r:id="rId22"/>
    <p:sldId id="309" r:id="rId23"/>
    <p:sldId id="310" r:id="rId24"/>
    <p:sldId id="283" r:id="rId25"/>
    <p:sldId id="298" r:id="rId26"/>
    <p:sldId id="294" r:id="rId27"/>
    <p:sldId id="295" r:id="rId28"/>
    <p:sldId id="296" r:id="rId29"/>
    <p:sldId id="297" r:id="rId30"/>
    <p:sldId id="324" r:id="rId31"/>
    <p:sldId id="325" r:id="rId32"/>
    <p:sldId id="299" r:id="rId33"/>
    <p:sldId id="286" r:id="rId34"/>
    <p:sldId id="300" r:id="rId35"/>
    <p:sldId id="301" r:id="rId36"/>
    <p:sldId id="326" r:id="rId37"/>
    <p:sldId id="313" r:id="rId38"/>
    <p:sldId id="314" r:id="rId39"/>
    <p:sldId id="315" r:id="rId40"/>
    <p:sldId id="287" r:id="rId41"/>
    <p:sldId id="288" r:id="rId42"/>
    <p:sldId id="316" r:id="rId43"/>
    <p:sldId id="317" r:id="rId44"/>
    <p:sldId id="318" r:id="rId45"/>
    <p:sldId id="319" r:id="rId46"/>
    <p:sldId id="320" r:id="rId47"/>
    <p:sldId id="321" r:id="rId48"/>
    <p:sldId id="269" r:id="rId49"/>
    <p:sldId id="271" r:id="rId50"/>
    <p:sldId id="322" r:id="rId51"/>
  </p:sldIdLst>
  <p:sldSz cx="12188825"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orient="horz" pos="1008">
          <p15:clr>
            <a:srgbClr val="A4A3A4"/>
          </p15:clr>
        </p15:guide>
        <p15:guide id="3" orient="horz" pos="3792">
          <p15:clr>
            <a:srgbClr val="A4A3A4"/>
          </p15:clr>
        </p15:guide>
        <p15:guide id="4" orient="horz" pos="336">
          <p15:clr>
            <a:srgbClr val="A4A3A4"/>
          </p15:clr>
        </p15:guide>
        <p15:guide id="5" orient="horz" pos="1920">
          <p15:clr>
            <a:srgbClr val="A4A3A4"/>
          </p15:clr>
        </p15:guide>
        <p15:guide id="6" orient="horz" pos="3984">
          <p15:clr>
            <a:srgbClr val="A4A3A4"/>
          </p15:clr>
        </p15:guide>
        <p15:guide id="7" orient="horz" pos="1152">
          <p15:clr>
            <a:srgbClr val="A4A3A4"/>
          </p15:clr>
        </p15:guide>
        <p15:guide id="8" pos="3839">
          <p15:clr>
            <a:srgbClr val="A4A3A4"/>
          </p15:clr>
        </p15:guide>
        <p15:guide id="9" pos="670">
          <p15:clr>
            <a:srgbClr val="A4A3A4"/>
          </p15:clr>
        </p15:guide>
        <p15:guide id="10" pos="7007">
          <p15:clr>
            <a:srgbClr val="A4A3A4"/>
          </p15:clr>
        </p15:guide>
        <p15:guide id="11" pos="6143">
          <p15:clr>
            <a:srgbClr val="A4A3A4"/>
          </p15:clr>
        </p15:guide>
        <p15:guide id="12" pos="3263">
          <p15:clr>
            <a:srgbClr val="A4A3A4"/>
          </p15:clr>
        </p15:guide>
        <p15:guide id="13" pos="7391">
          <p15:clr>
            <a:srgbClr val="A4A3A4"/>
          </p15:clr>
        </p15:guide>
        <p15:guide id="14" pos="3704">
          <p15:clr>
            <a:srgbClr val="A4A3A4"/>
          </p15:clr>
        </p15:guide>
      </p15:sldGuideLst>
    </p:ext>
    <p:ext uri="{2D200454-40CA-4A62-9FC3-DE9A4176ACB9}">
      <p15:notes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4B1156A-380E-4F78-BDF5-A606A8083BF9}" styleName="中等深淺樣式 4 - 輔色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9D7B26C5-4107-4FEC-AEDC-1716B250A1EF}" styleName="淺色樣式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1" autoAdjust="0"/>
    <p:restoredTop sz="94698" autoAdjust="0"/>
  </p:normalViewPr>
  <p:slideViewPr>
    <p:cSldViewPr showGuides="1">
      <p:cViewPr>
        <p:scale>
          <a:sx n="90" d="100"/>
          <a:sy n="90" d="100"/>
        </p:scale>
        <p:origin x="-298" y="-62"/>
      </p:cViewPr>
      <p:guideLst>
        <p:guide orient="horz" pos="2160"/>
        <p:guide orient="horz" pos="1008"/>
        <p:guide orient="horz" pos="3792"/>
        <p:guide orient="horz" pos="336"/>
        <p:guide orient="horz" pos="1920"/>
        <p:guide orient="horz" pos="3984"/>
        <p:guide orient="horz" pos="1152"/>
        <p:guide pos="3839"/>
        <p:guide pos="670"/>
        <p:guide pos="7007"/>
        <p:guide pos="6143"/>
        <p:guide pos="3263"/>
        <p:guide pos="7391"/>
        <p:guide pos="3704"/>
      </p:guideLst>
    </p:cSldViewPr>
  </p:slideViewPr>
  <p:outlineViewPr>
    <p:cViewPr>
      <p:scale>
        <a:sx n="33" d="100"/>
        <a:sy n="33" d="100"/>
      </p:scale>
      <p:origin x="0" y="4758"/>
    </p:cViewPr>
  </p:outlineViewPr>
  <p:notesTextViewPr>
    <p:cViewPr>
      <p:scale>
        <a:sx n="1" d="1"/>
        <a:sy n="1" d="1"/>
      </p:scale>
      <p:origin x="0" y="0"/>
    </p:cViewPr>
  </p:notesTextViewPr>
  <p:sorterViewPr>
    <p:cViewPr>
      <p:scale>
        <a:sx n="66" d="100"/>
        <a:sy n="66" d="100"/>
      </p:scale>
      <p:origin x="0" y="0"/>
    </p:cViewPr>
  </p:sorterViewPr>
  <p:notesViewPr>
    <p:cSldViewPr>
      <p:cViewPr varScale="1">
        <p:scale>
          <a:sx n="66" d="100"/>
          <a:sy n="66" d="100"/>
        </p:scale>
        <p:origin x="2250" y="96"/>
      </p:cViewPr>
      <p:guideLst/>
    </p:cSldViewPr>
  </p:notes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Office_Excel____1.xlsx"/></Relationships>
</file>

<file path=ppt/charts/chart1.xml><?xml version="1.0" encoding="utf-8"?>
<c:chartSpace xmlns:c="http://schemas.openxmlformats.org/drawingml/2006/chart" xmlns:a="http://schemas.openxmlformats.org/drawingml/2006/main" xmlns:r="http://schemas.openxmlformats.org/officeDocument/2006/relationships">
  <c:lang val="zh-TW"/>
  <c:style val="36"/>
  <c:chart>
    <c:plotArea>
      <c:layout/>
      <c:lineChart>
        <c:grouping val="stacked"/>
        <c:ser>
          <c:idx val="0"/>
          <c:order val="0"/>
          <c:tx>
            <c:strRef>
              <c:f>Sheet1!$B$1</c:f>
              <c:strCache>
                <c:ptCount val="1"/>
                <c:pt idx="0">
                  <c:v>數列 1</c:v>
                </c:pt>
              </c:strCache>
            </c:strRef>
          </c:tx>
          <c:marker>
            <c:symbol val="none"/>
          </c:marker>
          <c:cat>
            <c:strRef>
              <c:f>Sheet1!$A$2:$A$4</c:f>
              <c:strCache>
                <c:ptCount val="3"/>
                <c:pt idx="0">
                  <c:v>第一年</c:v>
                </c:pt>
                <c:pt idx="1">
                  <c:v>第二年</c:v>
                </c:pt>
                <c:pt idx="2">
                  <c:v>第三年</c:v>
                </c:pt>
              </c:strCache>
            </c:strRef>
          </c:cat>
          <c:val>
            <c:numRef>
              <c:f>Sheet1!$B$2:$B$4</c:f>
              <c:numCache>
                <c:formatCode>General</c:formatCode>
                <c:ptCount val="3"/>
                <c:pt idx="0">
                  <c:v>620000</c:v>
                </c:pt>
                <c:pt idx="1">
                  <c:v>6200000</c:v>
                </c:pt>
                <c:pt idx="2">
                  <c:v>18600000</c:v>
                </c:pt>
              </c:numCache>
            </c:numRef>
          </c:val>
        </c:ser>
        <c:ser>
          <c:idx val="1"/>
          <c:order val="1"/>
          <c:tx>
            <c:strRef>
              <c:f>Sheet1!$C$1</c:f>
              <c:strCache>
                <c:ptCount val="1"/>
                <c:pt idx="0">
                  <c:v>數列 2</c:v>
                </c:pt>
              </c:strCache>
            </c:strRef>
          </c:tx>
          <c:marker>
            <c:symbol val="none"/>
          </c:marker>
          <c:cat>
            <c:strRef>
              <c:f>Sheet1!$A$2:$A$4</c:f>
              <c:strCache>
                <c:ptCount val="3"/>
                <c:pt idx="0">
                  <c:v>第一年</c:v>
                </c:pt>
                <c:pt idx="1">
                  <c:v>第二年</c:v>
                </c:pt>
                <c:pt idx="2">
                  <c:v>第三年</c:v>
                </c:pt>
              </c:strCache>
            </c:strRef>
          </c:cat>
          <c:val>
            <c:numRef>
              <c:f>Sheet1!$C$2:$C$4</c:f>
              <c:numCache>
                <c:formatCode>General</c:formatCode>
                <c:ptCount val="3"/>
              </c:numCache>
            </c:numRef>
          </c:val>
        </c:ser>
        <c:ser>
          <c:idx val="2"/>
          <c:order val="2"/>
          <c:tx>
            <c:strRef>
              <c:f>Sheet1!$D$1</c:f>
              <c:strCache>
                <c:ptCount val="1"/>
                <c:pt idx="0">
                  <c:v>數列 3</c:v>
                </c:pt>
              </c:strCache>
            </c:strRef>
          </c:tx>
          <c:marker>
            <c:symbol val="none"/>
          </c:marker>
          <c:cat>
            <c:strRef>
              <c:f>Sheet1!$A$2:$A$4</c:f>
              <c:strCache>
                <c:ptCount val="3"/>
                <c:pt idx="0">
                  <c:v>第一年</c:v>
                </c:pt>
                <c:pt idx="1">
                  <c:v>第二年</c:v>
                </c:pt>
                <c:pt idx="2">
                  <c:v>第三年</c:v>
                </c:pt>
              </c:strCache>
            </c:strRef>
          </c:cat>
          <c:val>
            <c:numRef>
              <c:f>Sheet1!$D$2:$D$4</c:f>
              <c:numCache>
                <c:formatCode>General</c:formatCode>
                <c:ptCount val="3"/>
              </c:numCache>
            </c:numRef>
          </c:val>
        </c:ser>
        <c:dLbls/>
        <c:marker val="1"/>
        <c:axId val="174869504"/>
        <c:axId val="174875392"/>
      </c:lineChart>
      <c:catAx>
        <c:axId val="174869504"/>
        <c:scaling>
          <c:orientation val="minMax"/>
        </c:scaling>
        <c:axPos val="b"/>
        <c:tickLblPos val="nextTo"/>
        <c:crossAx val="174875392"/>
        <c:crosses val="autoZero"/>
        <c:auto val="1"/>
        <c:lblAlgn val="ctr"/>
        <c:lblOffset val="100"/>
      </c:catAx>
      <c:valAx>
        <c:axId val="174875392"/>
        <c:scaling>
          <c:orientation val="minMax"/>
          <c:max val="20000000"/>
          <c:min val="0"/>
        </c:scaling>
        <c:axPos val="l"/>
        <c:majorGridlines/>
        <c:numFmt formatCode="#,##0_);\(#,##0\)" sourceLinked="0"/>
        <c:tickLblPos val="nextTo"/>
        <c:crossAx val="174869504"/>
        <c:crosses val="autoZero"/>
        <c:crossBetween val="between"/>
        <c:majorUnit val="2000000"/>
        <c:minorUnit val="1000000"/>
      </c:valAx>
    </c:plotArea>
    <c:plotVisOnly val="1"/>
    <c:dispBlanksAs val="zero"/>
  </c:chart>
  <c:txPr>
    <a:bodyPr/>
    <a:lstStyle/>
    <a:p>
      <a:pPr>
        <a:defRPr sz="1800"/>
      </a:pPr>
      <a:endParaRPr lang="zh-TW"/>
    </a:p>
  </c:txPr>
  <c:externalData r:id="rId1"/>
  <c:userShapes r:id="rId2"/>
</c:chartSpace>
</file>

<file path=ppt/diagrams/colors1.xml><?xml version="1.0" encoding="utf-8"?>
<dgm:colorsDef xmlns:dgm="http://schemas.openxmlformats.org/drawingml/2006/diagram" xmlns:a="http://schemas.openxmlformats.org/drawingml/2006/main" uniqueId="urn:microsoft.com/office/officeart/2005/8/colors/accent0_3#1">
  <dgm:title val=""/>
  <dgm:desc val=""/>
  <dgm:catLst>
    <dgm:cat type="mainScheme" pri="10300"/>
  </dgm:catLst>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alignNode1">
    <dgm:fillClrLst meth="repeat">
      <a:schemeClr val="dk2"/>
    </dgm:fillClrLst>
    <dgm:linClrLst meth="repeat">
      <a:schemeClr val="dk2"/>
    </dgm:linClrLst>
    <dgm:effectClrLst/>
    <dgm:txLinClrLst/>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node0">
    <dgm:fillClrLst meth="repeat">
      <a:schemeClr val="dk2"/>
    </dgm:fillClrLst>
    <dgm:linClrLst meth="repeat">
      <a:schemeClr val="lt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4">
  <dgm:title val=""/>
  <dgm:desc val=""/>
  <dgm:catLst>
    <dgm:cat type="colorful" pri="10100"/>
  </dgm:catLst>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1">
  <dgm:title val=""/>
  <dgm:desc val=""/>
  <dgm:catLst>
    <dgm:cat type="colorful" pri="10400"/>
  </dgm:catLst>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4#2">
  <dgm:title val=""/>
  <dgm:desc val=""/>
  <dgm:catLst>
    <dgm:cat type="colorful" pri="10400"/>
  </dgm:catLst>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4#3">
  <dgm:title val=""/>
  <dgm:desc val=""/>
  <dgm:catLst>
    <dgm:cat type="colorful" pri="10400"/>
  </dgm:catLst>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4#4">
  <dgm:title val=""/>
  <dgm:desc val=""/>
  <dgm:catLst>
    <dgm:cat type="colorful" pri="10400"/>
  </dgm:catLst>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950073F-CD1E-4F62-996D-F64A53DDDB02}" type="doc">
      <dgm:prSet loTypeId="urn:microsoft.com/office/officeart/2005/8/layout/orgChart1#1" loCatId="hierarchy" qsTypeId="urn:microsoft.com/office/officeart/2005/8/quickstyle/3d5#1" qsCatId="3D" csTypeId="urn:microsoft.com/office/officeart/2005/8/colors/accent0_3#1" csCatId="mainScheme" phldr="1"/>
      <dgm:spPr/>
      <dgm:t>
        <a:bodyPr/>
        <a:lstStyle/>
        <a:p>
          <a:endParaRPr lang="zh-TW" altLang="en-US"/>
        </a:p>
      </dgm:t>
    </dgm:pt>
    <dgm:pt modelId="{B5C3B15B-0406-4ED5-8061-74DAE54663B5}">
      <dgm:prSet phldrT="[文字]"/>
      <dgm:spPr/>
      <dgm:t>
        <a:bodyPr/>
        <a:lstStyle/>
        <a:p>
          <a:r>
            <a:rPr lang="zh-TW" altLang="en-US" dirty="0" smtClean="0"/>
            <a:t>執行長</a:t>
          </a:r>
          <a:endParaRPr lang="zh-TW" altLang="en-US" dirty="0"/>
        </a:p>
      </dgm:t>
    </dgm:pt>
    <dgm:pt modelId="{2D17E632-9577-4FB1-B6AC-289863FA7D76}" type="parTrans" cxnId="{74D73A06-36C1-49F9-BB70-851357852BCB}">
      <dgm:prSet/>
      <dgm:spPr/>
      <dgm:t>
        <a:bodyPr/>
        <a:lstStyle/>
        <a:p>
          <a:endParaRPr lang="zh-TW" altLang="en-US"/>
        </a:p>
      </dgm:t>
    </dgm:pt>
    <dgm:pt modelId="{185D9D45-B709-4C71-B900-498FFD2BD413}" type="sibTrans" cxnId="{74D73A06-36C1-49F9-BB70-851357852BCB}">
      <dgm:prSet/>
      <dgm:spPr/>
      <dgm:t>
        <a:bodyPr/>
        <a:lstStyle/>
        <a:p>
          <a:endParaRPr lang="zh-TW" altLang="en-US"/>
        </a:p>
      </dgm:t>
    </dgm:pt>
    <dgm:pt modelId="{E38FB69F-00E8-4C73-9318-0BA021C7507B}">
      <dgm:prSet phldrT="[文字]"/>
      <dgm:spPr/>
      <dgm:t>
        <a:bodyPr/>
        <a:lstStyle/>
        <a:p>
          <a:r>
            <a:rPr lang="zh-TW" altLang="en-US" dirty="0" smtClean="0"/>
            <a:t>企劃部</a:t>
          </a:r>
          <a:endParaRPr lang="zh-TW" altLang="en-US" dirty="0"/>
        </a:p>
      </dgm:t>
    </dgm:pt>
    <dgm:pt modelId="{BDD59464-6955-44D5-B660-210F5022B59A}" type="parTrans" cxnId="{100EEA93-8D5F-4A81-A9DA-7F6EB11462D9}">
      <dgm:prSet/>
      <dgm:spPr/>
      <dgm:t>
        <a:bodyPr/>
        <a:lstStyle/>
        <a:p>
          <a:endParaRPr lang="zh-TW" altLang="en-US"/>
        </a:p>
      </dgm:t>
    </dgm:pt>
    <dgm:pt modelId="{85456E8D-2AE1-4838-ACD5-1B286AFED1E6}" type="sibTrans" cxnId="{100EEA93-8D5F-4A81-A9DA-7F6EB11462D9}">
      <dgm:prSet/>
      <dgm:spPr/>
      <dgm:t>
        <a:bodyPr/>
        <a:lstStyle/>
        <a:p>
          <a:endParaRPr lang="zh-TW" altLang="en-US"/>
        </a:p>
      </dgm:t>
    </dgm:pt>
    <dgm:pt modelId="{5BD88046-9546-4065-8179-15078F81E47F}">
      <dgm:prSet phldrT="[文字]"/>
      <dgm:spPr/>
      <dgm:t>
        <a:bodyPr/>
        <a:lstStyle/>
        <a:p>
          <a:r>
            <a:rPr lang="zh-TW" altLang="en-US" dirty="0" smtClean="0"/>
            <a:t>行銷部</a:t>
          </a:r>
          <a:endParaRPr lang="zh-TW" altLang="en-US" dirty="0"/>
        </a:p>
      </dgm:t>
    </dgm:pt>
    <dgm:pt modelId="{07A34DE7-0691-41FD-9B14-90D4BEB51EBA}" type="parTrans" cxnId="{2B52F669-07F1-4A08-B40D-94302D02A49F}">
      <dgm:prSet/>
      <dgm:spPr/>
      <dgm:t>
        <a:bodyPr/>
        <a:lstStyle/>
        <a:p>
          <a:endParaRPr lang="zh-TW" altLang="en-US"/>
        </a:p>
      </dgm:t>
    </dgm:pt>
    <dgm:pt modelId="{66595332-0BEB-41F6-8337-70A1B72BB457}" type="sibTrans" cxnId="{2B52F669-07F1-4A08-B40D-94302D02A49F}">
      <dgm:prSet/>
      <dgm:spPr/>
      <dgm:t>
        <a:bodyPr/>
        <a:lstStyle/>
        <a:p>
          <a:endParaRPr lang="zh-TW" altLang="en-US"/>
        </a:p>
      </dgm:t>
    </dgm:pt>
    <dgm:pt modelId="{C714E79C-2AD2-4CE0-AE2A-ED92A157E28A}">
      <dgm:prSet phldrT="[文字]"/>
      <dgm:spPr/>
      <dgm:t>
        <a:bodyPr/>
        <a:lstStyle/>
        <a:p>
          <a:r>
            <a:rPr lang="zh-TW" altLang="en-US" dirty="0" smtClean="0"/>
            <a:t>財務部</a:t>
          </a:r>
          <a:endParaRPr lang="zh-TW" altLang="en-US" dirty="0"/>
        </a:p>
      </dgm:t>
    </dgm:pt>
    <dgm:pt modelId="{2CAEFAEC-DC51-479B-A255-2DD407C113E5}" type="parTrans" cxnId="{A8BB88A2-D232-4660-A19F-9A313CEDDEA1}">
      <dgm:prSet/>
      <dgm:spPr/>
      <dgm:t>
        <a:bodyPr/>
        <a:lstStyle/>
        <a:p>
          <a:endParaRPr lang="zh-TW" altLang="en-US"/>
        </a:p>
      </dgm:t>
    </dgm:pt>
    <dgm:pt modelId="{6872415E-7AE7-4DC6-851E-99D03E5F775F}" type="sibTrans" cxnId="{A8BB88A2-D232-4660-A19F-9A313CEDDEA1}">
      <dgm:prSet/>
      <dgm:spPr/>
      <dgm:t>
        <a:bodyPr/>
        <a:lstStyle/>
        <a:p>
          <a:endParaRPr lang="zh-TW" altLang="en-US"/>
        </a:p>
      </dgm:t>
    </dgm:pt>
    <dgm:pt modelId="{2634B920-D755-4F41-8CBB-46911FD6196F}">
      <dgm:prSet/>
      <dgm:spPr/>
      <dgm:t>
        <a:bodyPr/>
        <a:lstStyle/>
        <a:p>
          <a:r>
            <a:rPr lang="zh-TW" altLang="en-US" dirty="0" smtClean="0"/>
            <a:t>研發部</a:t>
          </a:r>
          <a:endParaRPr lang="zh-TW" altLang="en-US" dirty="0"/>
        </a:p>
      </dgm:t>
    </dgm:pt>
    <dgm:pt modelId="{D71D89AE-AB3F-40FF-8AEC-BF97854E227A}" type="parTrans" cxnId="{053E441B-2C99-42E7-8773-DC78A6DCD6F3}">
      <dgm:prSet/>
      <dgm:spPr/>
      <dgm:t>
        <a:bodyPr/>
        <a:lstStyle/>
        <a:p>
          <a:endParaRPr lang="zh-TW" altLang="en-US"/>
        </a:p>
      </dgm:t>
    </dgm:pt>
    <dgm:pt modelId="{06C670EB-42FD-4280-B4FB-B3D3B3569F5A}" type="sibTrans" cxnId="{053E441B-2C99-42E7-8773-DC78A6DCD6F3}">
      <dgm:prSet/>
      <dgm:spPr/>
      <dgm:t>
        <a:bodyPr/>
        <a:lstStyle/>
        <a:p>
          <a:endParaRPr lang="zh-TW" altLang="en-US"/>
        </a:p>
      </dgm:t>
    </dgm:pt>
    <dgm:pt modelId="{F011D322-AB21-4F8A-B686-670964DC5858}" type="pres">
      <dgm:prSet presAssocID="{E950073F-CD1E-4F62-996D-F64A53DDDB02}" presName="hierChild1" presStyleCnt="0">
        <dgm:presLayoutVars>
          <dgm:orgChart val="1"/>
          <dgm:chPref val="1"/>
          <dgm:dir/>
          <dgm:animOne val="branch"/>
          <dgm:animLvl val="lvl"/>
          <dgm:resizeHandles/>
        </dgm:presLayoutVars>
      </dgm:prSet>
      <dgm:spPr/>
      <dgm:t>
        <a:bodyPr/>
        <a:lstStyle/>
        <a:p>
          <a:endParaRPr lang="zh-TW" altLang="en-US"/>
        </a:p>
      </dgm:t>
    </dgm:pt>
    <dgm:pt modelId="{A4E5220A-3D79-4130-B66E-D3C1AA77E9FE}" type="pres">
      <dgm:prSet presAssocID="{B5C3B15B-0406-4ED5-8061-74DAE54663B5}" presName="hierRoot1" presStyleCnt="0">
        <dgm:presLayoutVars>
          <dgm:hierBranch val="init"/>
        </dgm:presLayoutVars>
      </dgm:prSet>
      <dgm:spPr/>
      <dgm:t>
        <a:bodyPr/>
        <a:lstStyle/>
        <a:p>
          <a:endParaRPr lang="zh-TW" altLang="en-US"/>
        </a:p>
      </dgm:t>
    </dgm:pt>
    <dgm:pt modelId="{96899FD3-A062-43EE-94F4-1692D4E71D0E}" type="pres">
      <dgm:prSet presAssocID="{B5C3B15B-0406-4ED5-8061-74DAE54663B5}" presName="rootComposite1" presStyleCnt="0"/>
      <dgm:spPr/>
      <dgm:t>
        <a:bodyPr/>
        <a:lstStyle/>
        <a:p>
          <a:endParaRPr lang="zh-TW" altLang="en-US"/>
        </a:p>
      </dgm:t>
    </dgm:pt>
    <dgm:pt modelId="{0C040B6B-25D2-4C6A-A9C7-F5CDD6E7414C}" type="pres">
      <dgm:prSet presAssocID="{B5C3B15B-0406-4ED5-8061-74DAE54663B5}" presName="rootText1" presStyleLbl="node0" presStyleIdx="0" presStyleCnt="1">
        <dgm:presLayoutVars>
          <dgm:chPref val="3"/>
        </dgm:presLayoutVars>
      </dgm:prSet>
      <dgm:spPr/>
      <dgm:t>
        <a:bodyPr/>
        <a:lstStyle/>
        <a:p>
          <a:endParaRPr lang="zh-TW" altLang="en-US"/>
        </a:p>
      </dgm:t>
    </dgm:pt>
    <dgm:pt modelId="{FFE851D7-433A-4D4C-9B0E-058EF6A924F6}" type="pres">
      <dgm:prSet presAssocID="{B5C3B15B-0406-4ED5-8061-74DAE54663B5}" presName="rootConnector1" presStyleLbl="node1" presStyleIdx="0" presStyleCnt="0"/>
      <dgm:spPr/>
      <dgm:t>
        <a:bodyPr/>
        <a:lstStyle/>
        <a:p>
          <a:endParaRPr lang="zh-TW" altLang="en-US"/>
        </a:p>
      </dgm:t>
    </dgm:pt>
    <dgm:pt modelId="{D82F04A6-7C3B-411F-A31A-CC6FC357BC2E}" type="pres">
      <dgm:prSet presAssocID="{B5C3B15B-0406-4ED5-8061-74DAE54663B5}" presName="hierChild2" presStyleCnt="0"/>
      <dgm:spPr/>
      <dgm:t>
        <a:bodyPr/>
        <a:lstStyle/>
        <a:p>
          <a:endParaRPr lang="zh-TW" altLang="en-US"/>
        </a:p>
      </dgm:t>
    </dgm:pt>
    <dgm:pt modelId="{24F0B155-673C-4651-A2DE-63443960E86D}" type="pres">
      <dgm:prSet presAssocID="{BDD59464-6955-44D5-B660-210F5022B59A}" presName="Name37" presStyleLbl="parChTrans1D2" presStyleIdx="0" presStyleCnt="4"/>
      <dgm:spPr/>
      <dgm:t>
        <a:bodyPr/>
        <a:lstStyle/>
        <a:p>
          <a:endParaRPr lang="zh-TW" altLang="en-US"/>
        </a:p>
      </dgm:t>
    </dgm:pt>
    <dgm:pt modelId="{196A2C13-2F4A-4C94-867B-FC92A15693DB}" type="pres">
      <dgm:prSet presAssocID="{E38FB69F-00E8-4C73-9318-0BA021C7507B}" presName="hierRoot2" presStyleCnt="0">
        <dgm:presLayoutVars>
          <dgm:hierBranch val="init"/>
        </dgm:presLayoutVars>
      </dgm:prSet>
      <dgm:spPr/>
      <dgm:t>
        <a:bodyPr/>
        <a:lstStyle/>
        <a:p>
          <a:endParaRPr lang="zh-TW" altLang="en-US"/>
        </a:p>
      </dgm:t>
    </dgm:pt>
    <dgm:pt modelId="{960C037B-F4D5-4405-B722-6D7A4F79F86F}" type="pres">
      <dgm:prSet presAssocID="{E38FB69F-00E8-4C73-9318-0BA021C7507B}" presName="rootComposite" presStyleCnt="0"/>
      <dgm:spPr/>
      <dgm:t>
        <a:bodyPr/>
        <a:lstStyle/>
        <a:p>
          <a:endParaRPr lang="zh-TW" altLang="en-US"/>
        </a:p>
      </dgm:t>
    </dgm:pt>
    <dgm:pt modelId="{C4772A05-3D1C-4CEC-BDAC-4D3036A82749}" type="pres">
      <dgm:prSet presAssocID="{E38FB69F-00E8-4C73-9318-0BA021C7507B}" presName="rootText" presStyleLbl="node2" presStyleIdx="0" presStyleCnt="4">
        <dgm:presLayoutVars>
          <dgm:chPref val="3"/>
        </dgm:presLayoutVars>
      </dgm:prSet>
      <dgm:spPr/>
      <dgm:t>
        <a:bodyPr/>
        <a:lstStyle/>
        <a:p>
          <a:endParaRPr lang="zh-TW" altLang="en-US"/>
        </a:p>
      </dgm:t>
    </dgm:pt>
    <dgm:pt modelId="{56FEA6D6-4D62-4AEB-B17A-FBE444B82701}" type="pres">
      <dgm:prSet presAssocID="{E38FB69F-00E8-4C73-9318-0BA021C7507B}" presName="rootConnector" presStyleLbl="node2" presStyleIdx="0" presStyleCnt="4"/>
      <dgm:spPr/>
      <dgm:t>
        <a:bodyPr/>
        <a:lstStyle/>
        <a:p>
          <a:endParaRPr lang="zh-TW" altLang="en-US"/>
        </a:p>
      </dgm:t>
    </dgm:pt>
    <dgm:pt modelId="{CD246708-803F-4B69-A796-FEA5DC7EF70D}" type="pres">
      <dgm:prSet presAssocID="{E38FB69F-00E8-4C73-9318-0BA021C7507B}" presName="hierChild4" presStyleCnt="0"/>
      <dgm:spPr/>
      <dgm:t>
        <a:bodyPr/>
        <a:lstStyle/>
        <a:p>
          <a:endParaRPr lang="zh-TW" altLang="en-US"/>
        </a:p>
      </dgm:t>
    </dgm:pt>
    <dgm:pt modelId="{49296ECF-9B10-4BFF-BA45-05FE6288DE6E}" type="pres">
      <dgm:prSet presAssocID="{E38FB69F-00E8-4C73-9318-0BA021C7507B}" presName="hierChild5" presStyleCnt="0"/>
      <dgm:spPr/>
      <dgm:t>
        <a:bodyPr/>
        <a:lstStyle/>
        <a:p>
          <a:endParaRPr lang="zh-TW" altLang="en-US"/>
        </a:p>
      </dgm:t>
    </dgm:pt>
    <dgm:pt modelId="{6562BA4E-264D-4E5F-9060-2FBADB1CA979}" type="pres">
      <dgm:prSet presAssocID="{07A34DE7-0691-41FD-9B14-90D4BEB51EBA}" presName="Name37" presStyleLbl="parChTrans1D2" presStyleIdx="1" presStyleCnt="4"/>
      <dgm:spPr/>
      <dgm:t>
        <a:bodyPr/>
        <a:lstStyle/>
        <a:p>
          <a:endParaRPr lang="zh-TW" altLang="en-US"/>
        </a:p>
      </dgm:t>
    </dgm:pt>
    <dgm:pt modelId="{7E956CA5-E5BA-4179-8BB9-BD4922B3D12B}" type="pres">
      <dgm:prSet presAssocID="{5BD88046-9546-4065-8179-15078F81E47F}" presName="hierRoot2" presStyleCnt="0">
        <dgm:presLayoutVars>
          <dgm:hierBranch val="init"/>
        </dgm:presLayoutVars>
      </dgm:prSet>
      <dgm:spPr/>
      <dgm:t>
        <a:bodyPr/>
        <a:lstStyle/>
        <a:p>
          <a:endParaRPr lang="zh-TW" altLang="en-US"/>
        </a:p>
      </dgm:t>
    </dgm:pt>
    <dgm:pt modelId="{ECB80171-EC4E-444F-B7D4-0F6F5D691D4D}" type="pres">
      <dgm:prSet presAssocID="{5BD88046-9546-4065-8179-15078F81E47F}" presName="rootComposite" presStyleCnt="0"/>
      <dgm:spPr/>
      <dgm:t>
        <a:bodyPr/>
        <a:lstStyle/>
        <a:p>
          <a:endParaRPr lang="zh-TW" altLang="en-US"/>
        </a:p>
      </dgm:t>
    </dgm:pt>
    <dgm:pt modelId="{ABD9FC34-FC8C-4523-A492-3E28FF2BDB34}" type="pres">
      <dgm:prSet presAssocID="{5BD88046-9546-4065-8179-15078F81E47F}" presName="rootText" presStyleLbl="node2" presStyleIdx="1" presStyleCnt="4">
        <dgm:presLayoutVars>
          <dgm:chPref val="3"/>
        </dgm:presLayoutVars>
      </dgm:prSet>
      <dgm:spPr/>
      <dgm:t>
        <a:bodyPr/>
        <a:lstStyle/>
        <a:p>
          <a:endParaRPr lang="zh-TW" altLang="en-US"/>
        </a:p>
      </dgm:t>
    </dgm:pt>
    <dgm:pt modelId="{4822F9FA-6C9C-499C-948B-CFA1D6FCF8A7}" type="pres">
      <dgm:prSet presAssocID="{5BD88046-9546-4065-8179-15078F81E47F}" presName="rootConnector" presStyleLbl="node2" presStyleIdx="1" presStyleCnt="4"/>
      <dgm:spPr/>
      <dgm:t>
        <a:bodyPr/>
        <a:lstStyle/>
        <a:p>
          <a:endParaRPr lang="zh-TW" altLang="en-US"/>
        </a:p>
      </dgm:t>
    </dgm:pt>
    <dgm:pt modelId="{75A9F17C-1CE6-4B9A-A166-5CB9DBD68F2E}" type="pres">
      <dgm:prSet presAssocID="{5BD88046-9546-4065-8179-15078F81E47F}" presName="hierChild4" presStyleCnt="0"/>
      <dgm:spPr/>
      <dgm:t>
        <a:bodyPr/>
        <a:lstStyle/>
        <a:p>
          <a:endParaRPr lang="zh-TW" altLang="en-US"/>
        </a:p>
      </dgm:t>
    </dgm:pt>
    <dgm:pt modelId="{88942CE8-7603-464F-BAEA-E2EC91709809}" type="pres">
      <dgm:prSet presAssocID="{5BD88046-9546-4065-8179-15078F81E47F}" presName="hierChild5" presStyleCnt="0"/>
      <dgm:spPr/>
      <dgm:t>
        <a:bodyPr/>
        <a:lstStyle/>
        <a:p>
          <a:endParaRPr lang="zh-TW" altLang="en-US"/>
        </a:p>
      </dgm:t>
    </dgm:pt>
    <dgm:pt modelId="{E4894BCA-2177-4257-9405-62B0FE66E345}" type="pres">
      <dgm:prSet presAssocID="{2CAEFAEC-DC51-479B-A255-2DD407C113E5}" presName="Name37" presStyleLbl="parChTrans1D2" presStyleIdx="2" presStyleCnt="4"/>
      <dgm:spPr/>
      <dgm:t>
        <a:bodyPr/>
        <a:lstStyle/>
        <a:p>
          <a:endParaRPr lang="zh-TW" altLang="en-US"/>
        </a:p>
      </dgm:t>
    </dgm:pt>
    <dgm:pt modelId="{6554C54C-40DB-4C70-B48A-BC9BCBFE06E1}" type="pres">
      <dgm:prSet presAssocID="{C714E79C-2AD2-4CE0-AE2A-ED92A157E28A}" presName="hierRoot2" presStyleCnt="0">
        <dgm:presLayoutVars>
          <dgm:hierBranch val="init"/>
        </dgm:presLayoutVars>
      </dgm:prSet>
      <dgm:spPr/>
      <dgm:t>
        <a:bodyPr/>
        <a:lstStyle/>
        <a:p>
          <a:endParaRPr lang="zh-TW" altLang="en-US"/>
        </a:p>
      </dgm:t>
    </dgm:pt>
    <dgm:pt modelId="{51C0F5F4-255D-453F-BBED-05C0CEC1C7BE}" type="pres">
      <dgm:prSet presAssocID="{C714E79C-2AD2-4CE0-AE2A-ED92A157E28A}" presName="rootComposite" presStyleCnt="0"/>
      <dgm:spPr/>
      <dgm:t>
        <a:bodyPr/>
        <a:lstStyle/>
        <a:p>
          <a:endParaRPr lang="zh-TW" altLang="en-US"/>
        </a:p>
      </dgm:t>
    </dgm:pt>
    <dgm:pt modelId="{98CF0E8A-F0A8-47D1-9388-9FF170F29113}" type="pres">
      <dgm:prSet presAssocID="{C714E79C-2AD2-4CE0-AE2A-ED92A157E28A}" presName="rootText" presStyleLbl="node2" presStyleIdx="2" presStyleCnt="4">
        <dgm:presLayoutVars>
          <dgm:chPref val="3"/>
        </dgm:presLayoutVars>
      </dgm:prSet>
      <dgm:spPr/>
      <dgm:t>
        <a:bodyPr/>
        <a:lstStyle/>
        <a:p>
          <a:endParaRPr lang="zh-TW" altLang="en-US"/>
        </a:p>
      </dgm:t>
    </dgm:pt>
    <dgm:pt modelId="{3B9D918D-A534-4BBA-83A6-7B763CF9E709}" type="pres">
      <dgm:prSet presAssocID="{C714E79C-2AD2-4CE0-AE2A-ED92A157E28A}" presName="rootConnector" presStyleLbl="node2" presStyleIdx="2" presStyleCnt="4"/>
      <dgm:spPr/>
      <dgm:t>
        <a:bodyPr/>
        <a:lstStyle/>
        <a:p>
          <a:endParaRPr lang="zh-TW" altLang="en-US"/>
        </a:p>
      </dgm:t>
    </dgm:pt>
    <dgm:pt modelId="{0A0AC434-217A-4687-AC03-E7BFDEBD1C90}" type="pres">
      <dgm:prSet presAssocID="{C714E79C-2AD2-4CE0-AE2A-ED92A157E28A}" presName="hierChild4" presStyleCnt="0"/>
      <dgm:spPr/>
      <dgm:t>
        <a:bodyPr/>
        <a:lstStyle/>
        <a:p>
          <a:endParaRPr lang="zh-TW" altLang="en-US"/>
        </a:p>
      </dgm:t>
    </dgm:pt>
    <dgm:pt modelId="{89508D54-50F2-47C7-9F6E-7A2C12F60727}" type="pres">
      <dgm:prSet presAssocID="{C714E79C-2AD2-4CE0-AE2A-ED92A157E28A}" presName="hierChild5" presStyleCnt="0"/>
      <dgm:spPr/>
      <dgm:t>
        <a:bodyPr/>
        <a:lstStyle/>
        <a:p>
          <a:endParaRPr lang="zh-TW" altLang="en-US"/>
        </a:p>
      </dgm:t>
    </dgm:pt>
    <dgm:pt modelId="{B6599D47-CB15-42C2-8FA3-F5E0BAC3C99A}" type="pres">
      <dgm:prSet presAssocID="{D71D89AE-AB3F-40FF-8AEC-BF97854E227A}" presName="Name37" presStyleLbl="parChTrans1D2" presStyleIdx="3" presStyleCnt="4"/>
      <dgm:spPr/>
      <dgm:t>
        <a:bodyPr/>
        <a:lstStyle/>
        <a:p>
          <a:endParaRPr lang="zh-TW" altLang="en-US"/>
        </a:p>
      </dgm:t>
    </dgm:pt>
    <dgm:pt modelId="{FE66BB07-95F4-41E9-BDD5-7A229B34AFE4}" type="pres">
      <dgm:prSet presAssocID="{2634B920-D755-4F41-8CBB-46911FD6196F}" presName="hierRoot2" presStyleCnt="0">
        <dgm:presLayoutVars>
          <dgm:hierBranch val="init"/>
        </dgm:presLayoutVars>
      </dgm:prSet>
      <dgm:spPr/>
      <dgm:t>
        <a:bodyPr/>
        <a:lstStyle/>
        <a:p>
          <a:endParaRPr lang="zh-TW" altLang="en-US"/>
        </a:p>
      </dgm:t>
    </dgm:pt>
    <dgm:pt modelId="{20370028-BEB4-48A1-B314-0EDC74E4FDE0}" type="pres">
      <dgm:prSet presAssocID="{2634B920-D755-4F41-8CBB-46911FD6196F}" presName="rootComposite" presStyleCnt="0"/>
      <dgm:spPr/>
      <dgm:t>
        <a:bodyPr/>
        <a:lstStyle/>
        <a:p>
          <a:endParaRPr lang="zh-TW" altLang="en-US"/>
        </a:p>
      </dgm:t>
    </dgm:pt>
    <dgm:pt modelId="{2D2FC5F5-730A-44DB-8CC3-4F72E20375C9}" type="pres">
      <dgm:prSet presAssocID="{2634B920-D755-4F41-8CBB-46911FD6196F}" presName="rootText" presStyleLbl="node2" presStyleIdx="3" presStyleCnt="4">
        <dgm:presLayoutVars>
          <dgm:chPref val="3"/>
        </dgm:presLayoutVars>
      </dgm:prSet>
      <dgm:spPr/>
      <dgm:t>
        <a:bodyPr/>
        <a:lstStyle/>
        <a:p>
          <a:endParaRPr lang="zh-TW" altLang="en-US"/>
        </a:p>
      </dgm:t>
    </dgm:pt>
    <dgm:pt modelId="{5FDEA649-3063-457E-8728-436B31AF2B88}" type="pres">
      <dgm:prSet presAssocID="{2634B920-D755-4F41-8CBB-46911FD6196F}" presName="rootConnector" presStyleLbl="node2" presStyleIdx="3" presStyleCnt="4"/>
      <dgm:spPr/>
      <dgm:t>
        <a:bodyPr/>
        <a:lstStyle/>
        <a:p>
          <a:endParaRPr lang="zh-TW" altLang="en-US"/>
        </a:p>
      </dgm:t>
    </dgm:pt>
    <dgm:pt modelId="{7CF917AA-9929-4889-88B0-60B5AE7050BB}" type="pres">
      <dgm:prSet presAssocID="{2634B920-D755-4F41-8CBB-46911FD6196F}" presName="hierChild4" presStyleCnt="0"/>
      <dgm:spPr/>
      <dgm:t>
        <a:bodyPr/>
        <a:lstStyle/>
        <a:p>
          <a:endParaRPr lang="zh-TW" altLang="en-US"/>
        </a:p>
      </dgm:t>
    </dgm:pt>
    <dgm:pt modelId="{44DCE624-833B-4ED6-A8B9-C5796D8B7D51}" type="pres">
      <dgm:prSet presAssocID="{2634B920-D755-4F41-8CBB-46911FD6196F}" presName="hierChild5" presStyleCnt="0"/>
      <dgm:spPr/>
      <dgm:t>
        <a:bodyPr/>
        <a:lstStyle/>
        <a:p>
          <a:endParaRPr lang="zh-TW" altLang="en-US"/>
        </a:p>
      </dgm:t>
    </dgm:pt>
    <dgm:pt modelId="{B6E892C1-2397-48D7-9614-770F191E30CE}" type="pres">
      <dgm:prSet presAssocID="{B5C3B15B-0406-4ED5-8061-74DAE54663B5}" presName="hierChild3" presStyleCnt="0"/>
      <dgm:spPr/>
      <dgm:t>
        <a:bodyPr/>
        <a:lstStyle/>
        <a:p>
          <a:endParaRPr lang="zh-TW" altLang="en-US"/>
        </a:p>
      </dgm:t>
    </dgm:pt>
  </dgm:ptLst>
  <dgm:cxnLst>
    <dgm:cxn modelId="{EC07385C-41A4-410B-B42B-90B8AD509289}" type="presOf" srcId="{5BD88046-9546-4065-8179-15078F81E47F}" destId="{4822F9FA-6C9C-499C-948B-CFA1D6FCF8A7}" srcOrd="1" destOrd="0" presId="urn:microsoft.com/office/officeart/2005/8/layout/orgChart1#1"/>
    <dgm:cxn modelId="{48CB06B5-7BB4-44EE-A0B2-FF7F7A7FC141}" type="presOf" srcId="{2634B920-D755-4F41-8CBB-46911FD6196F}" destId="{2D2FC5F5-730A-44DB-8CC3-4F72E20375C9}" srcOrd="0" destOrd="0" presId="urn:microsoft.com/office/officeart/2005/8/layout/orgChart1#1"/>
    <dgm:cxn modelId="{517E73AD-B8C4-4219-A5D0-8290E5FD4D71}" type="presOf" srcId="{C714E79C-2AD2-4CE0-AE2A-ED92A157E28A}" destId="{3B9D918D-A534-4BBA-83A6-7B763CF9E709}" srcOrd="1" destOrd="0" presId="urn:microsoft.com/office/officeart/2005/8/layout/orgChart1#1"/>
    <dgm:cxn modelId="{74D73A06-36C1-49F9-BB70-851357852BCB}" srcId="{E950073F-CD1E-4F62-996D-F64A53DDDB02}" destId="{B5C3B15B-0406-4ED5-8061-74DAE54663B5}" srcOrd="0" destOrd="0" parTransId="{2D17E632-9577-4FB1-B6AC-289863FA7D76}" sibTransId="{185D9D45-B709-4C71-B900-498FFD2BD413}"/>
    <dgm:cxn modelId="{100EEA93-8D5F-4A81-A9DA-7F6EB11462D9}" srcId="{B5C3B15B-0406-4ED5-8061-74DAE54663B5}" destId="{E38FB69F-00E8-4C73-9318-0BA021C7507B}" srcOrd="0" destOrd="0" parTransId="{BDD59464-6955-44D5-B660-210F5022B59A}" sibTransId="{85456E8D-2AE1-4838-ACD5-1B286AFED1E6}"/>
    <dgm:cxn modelId="{4F744472-8EA2-4441-A9D7-08288BD84B30}" type="presOf" srcId="{E38FB69F-00E8-4C73-9318-0BA021C7507B}" destId="{C4772A05-3D1C-4CEC-BDAC-4D3036A82749}" srcOrd="0" destOrd="0" presId="urn:microsoft.com/office/officeart/2005/8/layout/orgChart1#1"/>
    <dgm:cxn modelId="{A8BB88A2-D232-4660-A19F-9A313CEDDEA1}" srcId="{B5C3B15B-0406-4ED5-8061-74DAE54663B5}" destId="{C714E79C-2AD2-4CE0-AE2A-ED92A157E28A}" srcOrd="2" destOrd="0" parTransId="{2CAEFAEC-DC51-479B-A255-2DD407C113E5}" sibTransId="{6872415E-7AE7-4DC6-851E-99D03E5F775F}"/>
    <dgm:cxn modelId="{7BA4816E-A0C4-4659-995C-6914CB35CF03}" type="presOf" srcId="{2634B920-D755-4F41-8CBB-46911FD6196F}" destId="{5FDEA649-3063-457E-8728-436B31AF2B88}" srcOrd="1" destOrd="0" presId="urn:microsoft.com/office/officeart/2005/8/layout/orgChart1#1"/>
    <dgm:cxn modelId="{1DC15786-AAA2-4E88-AE50-E3AA7206D47B}" type="presOf" srcId="{E38FB69F-00E8-4C73-9318-0BA021C7507B}" destId="{56FEA6D6-4D62-4AEB-B17A-FBE444B82701}" srcOrd="1" destOrd="0" presId="urn:microsoft.com/office/officeart/2005/8/layout/orgChart1#1"/>
    <dgm:cxn modelId="{C0362D84-07B3-47D2-8D40-5FE50ECFFD61}" type="presOf" srcId="{5BD88046-9546-4065-8179-15078F81E47F}" destId="{ABD9FC34-FC8C-4523-A492-3E28FF2BDB34}" srcOrd="0" destOrd="0" presId="urn:microsoft.com/office/officeart/2005/8/layout/orgChart1#1"/>
    <dgm:cxn modelId="{A7244961-16BB-4992-85FD-F2E08DB00254}" type="presOf" srcId="{2CAEFAEC-DC51-479B-A255-2DD407C113E5}" destId="{E4894BCA-2177-4257-9405-62B0FE66E345}" srcOrd="0" destOrd="0" presId="urn:microsoft.com/office/officeart/2005/8/layout/orgChart1#1"/>
    <dgm:cxn modelId="{DD6D8DD7-1756-4AFC-B551-1C49F96A3557}" type="presOf" srcId="{C714E79C-2AD2-4CE0-AE2A-ED92A157E28A}" destId="{98CF0E8A-F0A8-47D1-9388-9FF170F29113}" srcOrd="0" destOrd="0" presId="urn:microsoft.com/office/officeart/2005/8/layout/orgChart1#1"/>
    <dgm:cxn modelId="{2B52F669-07F1-4A08-B40D-94302D02A49F}" srcId="{B5C3B15B-0406-4ED5-8061-74DAE54663B5}" destId="{5BD88046-9546-4065-8179-15078F81E47F}" srcOrd="1" destOrd="0" parTransId="{07A34DE7-0691-41FD-9B14-90D4BEB51EBA}" sibTransId="{66595332-0BEB-41F6-8337-70A1B72BB457}"/>
    <dgm:cxn modelId="{9AD25AF9-1A9A-4F4E-A0E6-597C8747C159}" type="presOf" srcId="{07A34DE7-0691-41FD-9B14-90D4BEB51EBA}" destId="{6562BA4E-264D-4E5F-9060-2FBADB1CA979}" srcOrd="0" destOrd="0" presId="urn:microsoft.com/office/officeart/2005/8/layout/orgChart1#1"/>
    <dgm:cxn modelId="{8DE99064-217E-4049-8E26-DDF55673F7C7}" type="presOf" srcId="{BDD59464-6955-44D5-B660-210F5022B59A}" destId="{24F0B155-673C-4651-A2DE-63443960E86D}" srcOrd="0" destOrd="0" presId="urn:microsoft.com/office/officeart/2005/8/layout/orgChart1#1"/>
    <dgm:cxn modelId="{053E441B-2C99-42E7-8773-DC78A6DCD6F3}" srcId="{B5C3B15B-0406-4ED5-8061-74DAE54663B5}" destId="{2634B920-D755-4F41-8CBB-46911FD6196F}" srcOrd="3" destOrd="0" parTransId="{D71D89AE-AB3F-40FF-8AEC-BF97854E227A}" sibTransId="{06C670EB-42FD-4280-B4FB-B3D3B3569F5A}"/>
    <dgm:cxn modelId="{53855506-B052-4CC2-AC40-D80C7218A9E6}" type="presOf" srcId="{B5C3B15B-0406-4ED5-8061-74DAE54663B5}" destId="{FFE851D7-433A-4D4C-9B0E-058EF6A924F6}" srcOrd="1" destOrd="0" presId="urn:microsoft.com/office/officeart/2005/8/layout/orgChart1#1"/>
    <dgm:cxn modelId="{F3A35E6C-DD92-46DD-8D00-900BFCF280F9}" type="presOf" srcId="{B5C3B15B-0406-4ED5-8061-74DAE54663B5}" destId="{0C040B6B-25D2-4C6A-A9C7-F5CDD6E7414C}" srcOrd="0" destOrd="0" presId="urn:microsoft.com/office/officeart/2005/8/layout/orgChart1#1"/>
    <dgm:cxn modelId="{7C9DCDCE-1BBD-4DDD-A77A-B4894724015E}" type="presOf" srcId="{E950073F-CD1E-4F62-996D-F64A53DDDB02}" destId="{F011D322-AB21-4F8A-B686-670964DC5858}" srcOrd="0" destOrd="0" presId="urn:microsoft.com/office/officeart/2005/8/layout/orgChart1#1"/>
    <dgm:cxn modelId="{3CE7324E-A1A3-4D0B-A068-6A4A381D966E}" type="presOf" srcId="{D71D89AE-AB3F-40FF-8AEC-BF97854E227A}" destId="{B6599D47-CB15-42C2-8FA3-F5E0BAC3C99A}" srcOrd="0" destOrd="0" presId="urn:microsoft.com/office/officeart/2005/8/layout/orgChart1#1"/>
    <dgm:cxn modelId="{110725A6-3D72-457D-84E0-D5139B4B4CA0}" type="presParOf" srcId="{F011D322-AB21-4F8A-B686-670964DC5858}" destId="{A4E5220A-3D79-4130-B66E-D3C1AA77E9FE}" srcOrd="0" destOrd="0" presId="urn:microsoft.com/office/officeart/2005/8/layout/orgChart1#1"/>
    <dgm:cxn modelId="{6CE63A0E-863E-4E65-B88A-C4786B429F79}" type="presParOf" srcId="{A4E5220A-3D79-4130-B66E-D3C1AA77E9FE}" destId="{96899FD3-A062-43EE-94F4-1692D4E71D0E}" srcOrd="0" destOrd="0" presId="urn:microsoft.com/office/officeart/2005/8/layout/orgChart1#1"/>
    <dgm:cxn modelId="{A4233DE6-40C0-4637-8F83-8A825C337E37}" type="presParOf" srcId="{96899FD3-A062-43EE-94F4-1692D4E71D0E}" destId="{0C040B6B-25D2-4C6A-A9C7-F5CDD6E7414C}" srcOrd="0" destOrd="0" presId="urn:microsoft.com/office/officeart/2005/8/layout/orgChart1#1"/>
    <dgm:cxn modelId="{75CF0C7B-A724-4291-8791-BC29163A0C48}" type="presParOf" srcId="{96899FD3-A062-43EE-94F4-1692D4E71D0E}" destId="{FFE851D7-433A-4D4C-9B0E-058EF6A924F6}" srcOrd="1" destOrd="0" presId="urn:microsoft.com/office/officeart/2005/8/layout/orgChart1#1"/>
    <dgm:cxn modelId="{FF53F6F6-E312-42E0-990E-5CCE2F2BEBD5}" type="presParOf" srcId="{A4E5220A-3D79-4130-B66E-D3C1AA77E9FE}" destId="{D82F04A6-7C3B-411F-A31A-CC6FC357BC2E}" srcOrd="1" destOrd="0" presId="urn:microsoft.com/office/officeart/2005/8/layout/orgChart1#1"/>
    <dgm:cxn modelId="{38C34A67-C7BF-4DA3-8366-C852C777768A}" type="presParOf" srcId="{D82F04A6-7C3B-411F-A31A-CC6FC357BC2E}" destId="{24F0B155-673C-4651-A2DE-63443960E86D}" srcOrd="0" destOrd="0" presId="urn:microsoft.com/office/officeart/2005/8/layout/orgChart1#1"/>
    <dgm:cxn modelId="{B20D05C1-70FC-4396-B4EC-CE04597C9587}" type="presParOf" srcId="{D82F04A6-7C3B-411F-A31A-CC6FC357BC2E}" destId="{196A2C13-2F4A-4C94-867B-FC92A15693DB}" srcOrd="1" destOrd="0" presId="urn:microsoft.com/office/officeart/2005/8/layout/orgChart1#1"/>
    <dgm:cxn modelId="{8F7E115D-E796-49D0-9F24-EBF56B548C9F}" type="presParOf" srcId="{196A2C13-2F4A-4C94-867B-FC92A15693DB}" destId="{960C037B-F4D5-4405-B722-6D7A4F79F86F}" srcOrd="0" destOrd="0" presId="urn:microsoft.com/office/officeart/2005/8/layout/orgChart1#1"/>
    <dgm:cxn modelId="{EBBD1CC6-2A78-43C2-BFC1-A8A15B2CB812}" type="presParOf" srcId="{960C037B-F4D5-4405-B722-6D7A4F79F86F}" destId="{C4772A05-3D1C-4CEC-BDAC-4D3036A82749}" srcOrd="0" destOrd="0" presId="urn:microsoft.com/office/officeart/2005/8/layout/orgChart1#1"/>
    <dgm:cxn modelId="{ED48B3C2-E361-4842-B743-2D5AE8714D92}" type="presParOf" srcId="{960C037B-F4D5-4405-B722-6D7A4F79F86F}" destId="{56FEA6D6-4D62-4AEB-B17A-FBE444B82701}" srcOrd="1" destOrd="0" presId="urn:microsoft.com/office/officeart/2005/8/layout/orgChart1#1"/>
    <dgm:cxn modelId="{EB5AD2D0-4748-4A8B-8237-887607E59F02}" type="presParOf" srcId="{196A2C13-2F4A-4C94-867B-FC92A15693DB}" destId="{CD246708-803F-4B69-A796-FEA5DC7EF70D}" srcOrd="1" destOrd="0" presId="urn:microsoft.com/office/officeart/2005/8/layout/orgChart1#1"/>
    <dgm:cxn modelId="{1AD910F2-AFC4-446B-AAC4-C225762CAD74}" type="presParOf" srcId="{196A2C13-2F4A-4C94-867B-FC92A15693DB}" destId="{49296ECF-9B10-4BFF-BA45-05FE6288DE6E}" srcOrd="2" destOrd="0" presId="urn:microsoft.com/office/officeart/2005/8/layout/orgChart1#1"/>
    <dgm:cxn modelId="{FF00C350-6DF9-4976-9609-3BDA2827D78A}" type="presParOf" srcId="{D82F04A6-7C3B-411F-A31A-CC6FC357BC2E}" destId="{6562BA4E-264D-4E5F-9060-2FBADB1CA979}" srcOrd="2" destOrd="0" presId="urn:microsoft.com/office/officeart/2005/8/layout/orgChart1#1"/>
    <dgm:cxn modelId="{CCC9C189-506D-4AD0-B17C-F2EA8956F49F}" type="presParOf" srcId="{D82F04A6-7C3B-411F-A31A-CC6FC357BC2E}" destId="{7E956CA5-E5BA-4179-8BB9-BD4922B3D12B}" srcOrd="3" destOrd="0" presId="urn:microsoft.com/office/officeart/2005/8/layout/orgChart1#1"/>
    <dgm:cxn modelId="{C1DDB56B-6887-478F-8B47-DB7EFB83AD0E}" type="presParOf" srcId="{7E956CA5-E5BA-4179-8BB9-BD4922B3D12B}" destId="{ECB80171-EC4E-444F-B7D4-0F6F5D691D4D}" srcOrd="0" destOrd="0" presId="urn:microsoft.com/office/officeart/2005/8/layout/orgChart1#1"/>
    <dgm:cxn modelId="{76CFD2E4-D785-40E6-876F-EDDFE221E5A0}" type="presParOf" srcId="{ECB80171-EC4E-444F-B7D4-0F6F5D691D4D}" destId="{ABD9FC34-FC8C-4523-A492-3E28FF2BDB34}" srcOrd="0" destOrd="0" presId="urn:microsoft.com/office/officeart/2005/8/layout/orgChart1#1"/>
    <dgm:cxn modelId="{0B9DB7E2-4327-4B50-B089-78162F2105FB}" type="presParOf" srcId="{ECB80171-EC4E-444F-B7D4-0F6F5D691D4D}" destId="{4822F9FA-6C9C-499C-948B-CFA1D6FCF8A7}" srcOrd="1" destOrd="0" presId="urn:microsoft.com/office/officeart/2005/8/layout/orgChart1#1"/>
    <dgm:cxn modelId="{E7174DCF-503F-45CE-B17D-BD9E7EC3336D}" type="presParOf" srcId="{7E956CA5-E5BA-4179-8BB9-BD4922B3D12B}" destId="{75A9F17C-1CE6-4B9A-A166-5CB9DBD68F2E}" srcOrd="1" destOrd="0" presId="urn:microsoft.com/office/officeart/2005/8/layout/orgChart1#1"/>
    <dgm:cxn modelId="{A585CDB8-A47A-4BDD-99F2-630B1F2B9FAD}" type="presParOf" srcId="{7E956CA5-E5BA-4179-8BB9-BD4922B3D12B}" destId="{88942CE8-7603-464F-BAEA-E2EC91709809}" srcOrd="2" destOrd="0" presId="urn:microsoft.com/office/officeart/2005/8/layout/orgChart1#1"/>
    <dgm:cxn modelId="{FC82B3A9-1E8D-4308-B988-F517E2A3B729}" type="presParOf" srcId="{D82F04A6-7C3B-411F-A31A-CC6FC357BC2E}" destId="{E4894BCA-2177-4257-9405-62B0FE66E345}" srcOrd="4" destOrd="0" presId="urn:microsoft.com/office/officeart/2005/8/layout/orgChart1#1"/>
    <dgm:cxn modelId="{AFDB0435-1637-4C29-B901-EF09F1945DD7}" type="presParOf" srcId="{D82F04A6-7C3B-411F-A31A-CC6FC357BC2E}" destId="{6554C54C-40DB-4C70-B48A-BC9BCBFE06E1}" srcOrd="5" destOrd="0" presId="urn:microsoft.com/office/officeart/2005/8/layout/orgChart1#1"/>
    <dgm:cxn modelId="{FB9BF876-99AB-4CED-94D1-4C06C609CAA3}" type="presParOf" srcId="{6554C54C-40DB-4C70-B48A-BC9BCBFE06E1}" destId="{51C0F5F4-255D-453F-BBED-05C0CEC1C7BE}" srcOrd="0" destOrd="0" presId="urn:microsoft.com/office/officeart/2005/8/layout/orgChart1#1"/>
    <dgm:cxn modelId="{42CD1956-E09D-40E3-8899-8B8E6112DBFC}" type="presParOf" srcId="{51C0F5F4-255D-453F-BBED-05C0CEC1C7BE}" destId="{98CF0E8A-F0A8-47D1-9388-9FF170F29113}" srcOrd="0" destOrd="0" presId="urn:microsoft.com/office/officeart/2005/8/layout/orgChart1#1"/>
    <dgm:cxn modelId="{CD48DD26-BD9C-4EF4-A444-94D4C4B60473}" type="presParOf" srcId="{51C0F5F4-255D-453F-BBED-05C0CEC1C7BE}" destId="{3B9D918D-A534-4BBA-83A6-7B763CF9E709}" srcOrd="1" destOrd="0" presId="urn:microsoft.com/office/officeart/2005/8/layout/orgChart1#1"/>
    <dgm:cxn modelId="{73933518-187C-470F-A011-E373E2494BDB}" type="presParOf" srcId="{6554C54C-40DB-4C70-B48A-BC9BCBFE06E1}" destId="{0A0AC434-217A-4687-AC03-E7BFDEBD1C90}" srcOrd="1" destOrd="0" presId="urn:microsoft.com/office/officeart/2005/8/layout/orgChart1#1"/>
    <dgm:cxn modelId="{A15960D3-3B07-4826-AE56-C07AE6FA4255}" type="presParOf" srcId="{6554C54C-40DB-4C70-B48A-BC9BCBFE06E1}" destId="{89508D54-50F2-47C7-9F6E-7A2C12F60727}" srcOrd="2" destOrd="0" presId="urn:microsoft.com/office/officeart/2005/8/layout/orgChart1#1"/>
    <dgm:cxn modelId="{6D8F970F-122C-48CD-B720-DE0839B24842}" type="presParOf" srcId="{D82F04A6-7C3B-411F-A31A-CC6FC357BC2E}" destId="{B6599D47-CB15-42C2-8FA3-F5E0BAC3C99A}" srcOrd="6" destOrd="0" presId="urn:microsoft.com/office/officeart/2005/8/layout/orgChart1#1"/>
    <dgm:cxn modelId="{CCFB399F-2097-41DA-A3BB-9EEBEBEF2D87}" type="presParOf" srcId="{D82F04A6-7C3B-411F-A31A-CC6FC357BC2E}" destId="{FE66BB07-95F4-41E9-BDD5-7A229B34AFE4}" srcOrd="7" destOrd="0" presId="urn:microsoft.com/office/officeart/2005/8/layout/orgChart1#1"/>
    <dgm:cxn modelId="{63E9C795-0143-49AA-85D6-9E619031F2A5}" type="presParOf" srcId="{FE66BB07-95F4-41E9-BDD5-7A229B34AFE4}" destId="{20370028-BEB4-48A1-B314-0EDC74E4FDE0}" srcOrd="0" destOrd="0" presId="urn:microsoft.com/office/officeart/2005/8/layout/orgChart1#1"/>
    <dgm:cxn modelId="{5FF237AC-6C88-46AB-8F6C-82807AAEAB43}" type="presParOf" srcId="{20370028-BEB4-48A1-B314-0EDC74E4FDE0}" destId="{2D2FC5F5-730A-44DB-8CC3-4F72E20375C9}" srcOrd="0" destOrd="0" presId="urn:microsoft.com/office/officeart/2005/8/layout/orgChart1#1"/>
    <dgm:cxn modelId="{B3C8E2C0-2821-4672-BCA1-B379033C42EE}" type="presParOf" srcId="{20370028-BEB4-48A1-B314-0EDC74E4FDE0}" destId="{5FDEA649-3063-457E-8728-436B31AF2B88}" srcOrd="1" destOrd="0" presId="urn:microsoft.com/office/officeart/2005/8/layout/orgChart1#1"/>
    <dgm:cxn modelId="{22DC7D9D-0090-4CD5-AB54-4828DEBB31BA}" type="presParOf" srcId="{FE66BB07-95F4-41E9-BDD5-7A229B34AFE4}" destId="{7CF917AA-9929-4889-88B0-60B5AE7050BB}" srcOrd="1" destOrd="0" presId="urn:microsoft.com/office/officeart/2005/8/layout/orgChart1#1"/>
    <dgm:cxn modelId="{AF384655-EE33-4CE2-8661-09B7092BDCCC}" type="presParOf" srcId="{FE66BB07-95F4-41E9-BDD5-7A229B34AFE4}" destId="{44DCE624-833B-4ED6-A8B9-C5796D8B7D51}" srcOrd="2" destOrd="0" presId="urn:microsoft.com/office/officeart/2005/8/layout/orgChart1#1"/>
    <dgm:cxn modelId="{90B2B698-E27B-48E5-A004-D9B714322607}" type="presParOf" srcId="{A4E5220A-3D79-4130-B66E-D3C1AA77E9FE}" destId="{B6E892C1-2397-48D7-9614-770F191E30CE}" srcOrd="2" destOrd="0" presId="urn:microsoft.com/office/officeart/2005/8/layout/orgChart1#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CA14C993-B296-42A4-9E9C-E2204F154153}" type="doc">
      <dgm:prSet loTypeId="urn:microsoft.com/office/officeart/2005/8/layout/cycle1" loCatId="cycle" qsTypeId="urn:microsoft.com/office/officeart/2005/8/quickstyle/simple1" qsCatId="simple" csTypeId="urn:microsoft.com/office/officeart/2005/8/colors/colorful5" csCatId="colorful" phldr="1"/>
      <dgm:spPr/>
      <dgm:t>
        <a:bodyPr/>
        <a:lstStyle/>
        <a:p>
          <a:endParaRPr lang="zh-TW" altLang="en-US"/>
        </a:p>
      </dgm:t>
    </dgm:pt>
    <dgm:pt modelId="{9C2BE05B-C90D-4E76-B1E6-85C047D5BAB9}">
      <dgm:prSet phldrT="[文字]"/>
      <dgm:spPr/>
      <dgm:t>
        <a:bodyPr/>
        <a:lstStyle/>
        <a:p>
          <a:r>
            <a:rPr lang="zh-TW" altLang="en-US" dirty="0" smtClean="0"/>
            <a:t>價格</a:t>
          </a:r>
          <a:endParaRPr lang="zh-TW" altLang="en-US" dirty="0"/>
        </a:p>
      </dgm:t>
    </dgm:pt>
    <dgm:pt modelId="{7FEA3D8E-7EFF-40A4-AC52-3AF032683D29}" type="parTrans" cxnId="{02F045E7-EE53-4069-8E1B-66482BC2C278}">
      <dgm:prSet/>
      <dgm:spPr/>
      <dgm:t>
        <a:bodyPr/>
        <a:lstStyle/>
        <a:p>
          <a:endParaRPr lang="zh-TW" altLang="en-US"/>
        </a:p>
      </dgm:t>
    </dgm:pt>
    <dgm:pt modelId="{855F4230-6E40-484D-8486-6F78E2CCE5F8}" type="sibTrans" cxnId="{02F045E7-EE53-4069-8E1B-66482BC2C278}">
      <dgm:prSet/>
      <dgm:spPr/>
      <dgm:t>
        <a:bodyPr/>
        <a:lstStyle/>
        <a:p>
          <a:endParaRPr lang="zh-TW" altLang="en-US"/>
        </a:p>
      </dgm:t>
    </dgm:pt>
    <dgm:pt modelId="{082D49DE-1E81-4D3E-A98E-D223888DFE4A}">
      <dgm:prSet phldrT="[文字]"/>
      <dgm:spPr/>
      <dgm:t>
        <a:bodyPr/>
        <a:lstStyle/>
        <a:p>
          <a:r>
            <a:rPr lang="zh-TW" altLang="en-US" dirty="0" smtClean="0"/>
            <a:t>通路</a:t>
          </a:r>
          <a:endParaRPr lang="zh-TW" altLang="en-US" dirty="0"/>
        </a:p>
      </dgm:t>
    </dgm:pt>
    <dgm:pt modelId="{61B66279-6A1F-4DC2-A191-6089A129E3BD}" type="parTrans" cxnId="{473D0423-0B14-4BF1-86B5-12D3C33E2E6D}">
      <dgm:prSet/>
      <dgm:spPr/>
      <dgm:t>
        <a:bodyPr/>
        <a:lstStyle/>
        <a:p>
          <a:endParaRPr lang="zh-TW" altLang="en-US"/>
        </a:p>
      </dgm:t>
    </dgm:pt>
    <dgm:pt modelId="{0DB300DF-80A5-4D3F-8594-DCEFAD8DE2CC}" type="sibTrans" cxnId="{473D0423-0B14-4BF1-86B5-12D3C33E2E6D}">
      <dgm:prSet/>
      <dgm:spPr/>
      <dgm:t>
        <a:bodyPr/>
        <a:lstStyle/>
        <a:p>
          <a:endParaRPr lang="zh-TW" altLang="en-US"/>
        </a:p>
      </dgm:t>
    </dgm:pt>
    <dgm:pt modelId="{2065F30E-E3A4-4E69-B7F3-A20664911907}">
      <dgm:prSet phldrT="[文字]"/>
      <dgm:spPr/>
      <dgm:t>
        <a:bodyPr/>
        <a:lstStyle/>
        <a:p>
          <a:r>
            <a:rPr lang="zh-TW" altLang="en-US" dirty="0" smtClean="0"/>
            <a:t>推廣</a:t>
          </a:r>
          <a:endParaRPr lang="zh-TW" altLang="en-US" dirty="0"/>
        </a:p>
      </dgm:t>
    </dgm:pt>
    <dgm:pt modelId="{CAC12186-6C43-413E-BF84-E8F6A09EA717}" type="parTrans" cxnId="{EA8810C8-6317-4CAC-92E4-AAEB1CC61806}">
      <dgm:prSet/>
      <dgm:spPr/>
      <dgm:t>
        <a:bodyPr/>
        <a:lstStyle/>
        <a:p>
          <a:endParaRPr lang="zh-TW" altLang="en-US"/>
        </a:p>
      </dgm:t>
    </dgm:pt>
    <dgm:pt modelId="{AC6C898E-CF57-4C63-B181-34A1CAB5D7C3}" type="sibTrans" cxnId="{EA8810C8-6317-4CAC-92E4-AAEB1CC61806}">
      <dgm:prSet/>
      <dgm:spPr/>
      <dgm:t>
        <a:bodyPr/>
        <a:lstStyle/>
        <a:p>
          <a:endParaRPr lang="zh-TW" altLang="en-US"/>
        </a:p>
      </dgm:t>
    </dgm:pt>
    <dgm:pt modelId="{CD7B877A-76EB-4F08-9C3B-386FA36EA92D}">
      <dgm:prSet phldrT="[文字]"/>
      <dgm:spPr/>
      <dgm:t>
        <a:bodyPr/>
        <a:lstStyle/>
        <a:p>
          <a:r>
            <a:rPr lang="zh-TW" altLang="en-US" dirty="0" smtClean="0"/>
            <a:t>產品</a:t>
          </a:r>
          <a:endParaRPr lang="zh-TW" altLang="en-US" dirty="0"/>
        </a:p>
      </dgm:t>
    </dgm:pt>
    <dgm:pt modelId="{22719402-E09D-43E5-9DCC-5E3074F1FAFF}" type="parTrans" cxnId="{DE703DF3-0256-4992-8C5E-460863A4B3E8}">
      <dgm:prSet/>
      <dgm:spPr/>
      <dgm:t>
        <a:bodyPr/>
        <a:lstStyle/>
        <a:p>
          <a:endParaRPr lang="zh-TW" altLang="en-US"/>
        </a:p>
      </dgm:t>
    </dgm:pt>
    <dgm:pt modelId="{1D7262DC-C93A-433B-8C3F-6B1CFF3FEAE2}" type="sibTrans" cxnId="{DE703DF3-0256-4992-8C5E-460863A4B3E8}">
      <dgm:prSet/>
      <dgm:spPr/>
      <dgm:t>
        <a:bodyPr/>
        <a:lstStyle/>
        <a:p>
          <a:endParaRPr lang="zh-TW" altLang="en-US"/>
        </a:p>
      </dgm:t>
    </dgm:pt>
    <dgm:pt modelId="{9A2AC6A0-AC53-4C76-AB87-9092657913D2}" type="pres">
      <dgm:prSet presAssocID="{CA14C993-B296-42A4-9E9C-E2204F154153}" presName="cycle" presStyleCnt="0">
        <dgm:presLayoutVars>
          <dgm:dir/>
          <dgm:resizeHandles val="exact"/>
        </dgm:presLayoutVars>
      </dgm:prSet>
      <dgm:spPr/>
      <dgm:t>
        <a:bodyPr/>
        <a:lstStyle/>
        <a:p>
          <a:endParaRPr lang="zh-TW" altLang="en-US"/>
        </a:p>
      </dgm:t>
    </dgm:pt>
    <dgm:pt modelId="{E890D326-86FD-4897-8E0A-7556DDE01029}" type="pres">
      <dgm:prSet presAssocID="{9C2BE05B-C90D-4E76-B1E6-85C047D5BAB9}" presName="dummy" presStyleCnt="0"/>
      <dgm:spPr/>
      <dgm:t>
        <a:bodyPr/>
        <a:lstStyle/>
        <a:p>
          <a:endParaRPr lang="zh-TW" altLang="en-US"/>
        </a:p>
      </dgm:t>
    </dgm:pt>
    <dgm:pt modelId="{CD05E38B-8BC2-4461-88EC-56F8105F15D7}" type="pres">
      <dgm:prSet presAssocID="{9C2BE05B-C90D-4E76-B1E6-85C047D5BAB9}" presName="node" presStyleLbl="revTx" presStyleIdx="0" presStyleCnt="4">
        <dgm:presLayoutVars>
          <dgm:bulletEnabled val="1"/>
        </dgm:presLayoutVars>
      </dgm:prSet>
      <dgm:spPr/>
      <dgm:t>
        <a:bodyPr/>
        <a:lstStyle/>
        <a:p>
          <a:endParaRPr lang="zh-TW" altLang="en-US"/>
        </a:p>
      </dgm:t>
    </dgm:pt>
    <dgm:pt modelId="{455E702D-01E4-4508-ABC7-4F580F332C27}" type="pres">
      <dgm:prSet presAssocID="{855F4230-6E40-484D-8486-6F78E2CCE5F8}" presName="sibTrans" presStyleLbl="node1" presStyleIdx="0" presStyleCnt="4" custScaleX="103619"/>
      <dgm:spPr/>
      <dgm:t>
        <a:bodyPr/>
        <a:lstStyle/>
        <a:p>
          <a:endParaRPr lang="zh-TW" altLang="en-US"/>
        </a:p>
      </dgm:t>
    </dgm:pt>
    <dgm:pt modelId="{35BD01CA-A89B-4D9C-9668-93868F6CDF9E}" type="pres">
      <dgm:prSet presAssocID="{082D49DE-1E81-4D3E-A98E-D223888DFE4A}" presName="dummy" presStyleCnt="0"/>
      <dgm:spPr/>
      <dgm:t>
        <a:bodyPr/>
        <a:lstStyle/>
        <a:p>
          <a:endParaRPr lang="zh-TW" altLang="en-US"/>
        </a:p>
      </dgm:t>
    </dgm:pt>
    <dgm:pt modelId="{96F3C1C1-EAD4-4EFC-BB1D-9CAD75D84CD5}" type="pres">
      <dgm:prSet presAssocID="{082D49DE-1E81-4D3E-A98E-D223888DFE4A}" presName="node" presStyleLbl="revTx" presStyleIdx="1" presStyleCnt="4">
        <dgm:presLayoutVars>
          <dgm:bulletEnabled val="1"/>
        </dgm:presLayoutVars>
      </dgm:prSet>
      <dgm:spPr/>
      <dgm:t>
        <a:bodyPr/>
        <a:lstStyle/>
        <a:p>
          <a:endParaRPr lang="zh-TW" altLang="en-US"/>
        </a:p>
      </dgm:t>
    </dgm:pt>
    <dgm:pt modelId="{43C520E1-631D-4530-B735-BBF30152EF38}" type="pres">
      <dgm:prSet presAssocID="{0DB300DF-80A5-4D3F-8594-DCEFAD8DE2CC}" presName="sibTrans" presStyleLbl="node1" presStyleIdx="1" presStyleCnt="4"/>
      <dgm:spPr/>
      <dgm:t>
        <a:bodyPr/>
        <a:lstStyle/>
        <a:p>
          <a:endParaRPr lang="zh-TW" altLang="en-US"/>
        </a:p>
      </dgm:t>
    </dgm:pt>
    <dgm:pt modelId="{F88C1FE2-80FB-4965-A077-289FEADDF142}" type="pres">
      <dgm:prSet presAssocID="{2065F30E-E3A4-4E69-B7F3-A20664911907}" presName="dummy" presStyleCnt="0"/>
      <dgm:spPr/>
      <dgm:t>
        <a:bodyPr/>
        <a:lstStyle/>
        <a:p>
          <a:endParaRPr lang="zh-TW" altLang="en-US"/>
        </a:p>
      </dgm:t>
    </dgm:pt>
    <dgm:pt modelId="{4E803644-495B-4698-8F4F-0CEF52912033}" type="pres">
      <dgm:prSet presAssocID="{2065F30E-E3A4-4E69-B7F3-A20664911907}" presName="node" presStyleLbl="revTx" presStyleIdx="2" presStyleCnt="4">
        <dgm:presLayoutVars>
          <dgm:bulletEnabled val="1"/>
        </dgm:presLayoutVars>
      </dgm:prSet>
      <dgm:spPr/>
      <dgm:t>
        <a:bodyPr/>
        <a:lstStyle/>
        <a:p>
          <a:endParaRPr lang="zh-TW" altLang="en-US"/>
        </a:p>
      </dgm:t>
    </dgm:pt>
    <dgm:pt modelId="{E33E75AD-3A70-4AA7-A343-6281CD8D2402}" type="pres">
      <dgm:prSet presAssocID="{AC6C898E-CF57-4C63-B181-34A1CAB5D7C3}" presName="sibTrans" presStyleLbl="node1" presStyleIdx="2" presStyleCnt="4"/>
      <dgm:spPr/>
      <dgm:t>
        <a:bodyPr/>
        <a:lstStyle/>
        <a:p>
          <a:endParaRPr lang="zh-TW" altLang="en-US"/>
        </a:p>
      </dgm:t>
    </dgm:pt>
    <dgm:pt modelId="{02A8D5BC-FF9B-4FC3-AD36-1CB722006D54}" type="pres">
      <dgm:prSet presAssocID="{CD7B877A-76EB-4F08-9C3B-386FA36EA92D}" presName="dummy" presStyleCnt="0"/>
      <dgm:spPr/>
      <dgm:t>
        <a:bodyPr/>
        <a:lstStyle/>
        <a:p>
          <a:endParaRPr lang="zh-TW" altLang="en-US"/>
        </a:p>
      </dgm:t>
    </dgm:pt>
    <dgm:pt modelId="{C4CF3D92-84E6-4CFE-992B-EC22EF5B1452}" type="pres">
      <dgm:prSet presAssocID="{CD7B877A-76EB-4F08-9C3B-386FA36EA92D}" presName="node" presStyleLbl="revTx" presStyleIdx="3" presStyleCnt="4">
        <dgm:presLayoutVars>
          <dgm:bulletEnabled val="1"/>
        </dgm:presLayoutVars>
      </dgm:prSet>
      <dgm:spPr/>
      <dgm:t>
        <a:bodyPr/>
        <a:lstStyle/>
        <a:p>
          <a:endParaRPr lang="zh-TW" altLang="en-US"/>
        </a:p>
      </dgm:t>
    </dgm:pt>
    <dgm:pt modelId="{69E8BB8D-8E3C-4796-8987-4D177969E7F3}" type="pres">
      <dgm:prSet presAssocID="{1D7262DC-C93A-433B-8C3F-6B1CFF3FEAE2}" presName="sibTrans" presStyleLbl="node1" presStyleIdx="3" presStyleCnt="4"/>
      <dgm:spPr/>
      <dgm:t>
        <a:bodyPr/>
        <a:lstStyle/>
        <a:p>
          <a:endParaRPr lang="zh-TW" altLang="en-US"/>
        </a:p>
      </dgm:t>
    </dgm:pt>
  </dgm:ptLst>
  <dgm:cxnLst>
    <dgm:cxn modelId="{7E8B3753-EE0F-4F5A-B679-EF41683DB8D5}" type="presOf" srcId="{CA14C993-B296-42A4-9E9C-E2204F154153}" destId="{9A2AC6A0-AC53-4C76-AB87-9092657913D2}" srcOrd="0" destOrd="0" presId="urn:microsoft.com/office/officeart/2005/8/layout/cycle1"/>
    <dgm:cxn modelId="{C068D112-CE6B-407D-ABC3-7E453C20A0F1}" type="presOf" srcId="{AC6C898E-CF57-4C63-B181-34A1CAB5D7C3}" destId="{E33E75AD-3A70-4AA7-A343-6281CD8D2402}" srcOrd="0" destOrd="0" presId="urn:microsoft.com/office/officeart/2005/8/layout/cycle1"/>
    <dgm:cxn modelId="{005C3DD4-921A-432A-8091-275A54F6B8B5}" type="presOf" srcId="{2065F30E-E3A4-4E69-B7F3-A20664911907}" destId="{4E803644-495B-4698-8F4F-0CEF52912033}" srcOrd="0" destOrd="0" presId="urn:microsoft.com/office/officeart/2005/8/layout/cycle1"/>
    <dgm:cxn modelId="{473D0423-0B14-4BF1-86B5-12D3C33E2E6D}" srcId="{CA14C993-B296-42A4-9E9C-E2204F154153}" destId="{082D49DE-1E81-4D3E-A98E-D223888DFE4A}" srcOrd="1" destOrd="0" parTransId="{61B66279-6A1F-4DC2-A191-6089A129E3BD}" sibTransId="{0DB300DF-80A5-4D3F-8594-DCEFAD8DE2CC}"/>
    <dgm:cxn modelId="{02F045E7-EE53-4069-8E1B-66482BC2C278}" srcId="{CA14C993-B296-42A4-9E9C-E2204F154153}" destId="{9C2BE05B-C90D-4E76-B1E6-85C047D5BAB9}" srcOrd="0" destOrd="0" parTransId="{7FEA3D8E-7EFF-40A4-AC52-3AF032683D29}" sibTransId="{855F4230-6E40-484D-8486-6F78E2CCE5F8}"/>
    <dgm:cxn modelId="{160C0D31-91BC-4839-9985-66807871A6B0}" type="presOf" srcId="{0DB300DF-80A5-4D3F-8594-DCEFAD8DE2CC}" destId="{43C520E1-631D-4530-B735-BBF30152EF38}" srcOrd="0" destOrd="0" presId="urn:microsoft.com/office/officeart/2005/8/layout/cycle1"/>
    <dgm:cxn modelId="{39C6EE5E-6655-49FD-9961-3B3016205461}" type="presOf" srcId="{855F4230-6E40-484D-8486-6F78E2CCE5F8}" destId="{455E702D-01E4-4508-ABC7-4F580F332C27}" srcOrd="0" destOrd="0" presId="urn:microsoft.com/office/officeart/2005/8/layout/cycle1"/>
    <dgm:cxn modelId="{29F8FBC9-041B-4E07-943D-DA0011CB17E0}" type="presOf" srcId="{CD7B877A-76EB-4F08-9C3B-386FA36EA92D}" destId="{C4CF3D92-84E6-4CFE-992B-EC22EF5B1452}" srcOrd="0" destOrd="0" presId="urn:microsoft.com/office/officeart/2005/8/layout/cycle1"/>
    <dgm:cxn modelId="{EA8810C8-6317-4CAC-92E4-AAEB1CC61806}" srcId="{CA14C993-B296-42A4-9E9C-E2204F154153}" destId="{2065F30E-E3A4-4E69-B7F3-A20664911907}" srcOrd="2" destOrd="0" parTransId="{CAC12186-6C43-413E-BF84-E8F6A09EA717}" sibTransId="{AC6C898E-CF57-4C63-B181-34A1CAB5D7C3}"/>
    <dgm:cxn modelId="{402F8B1A-466E-45B4-B8D0-44952493C63F}" type="presOf" srcId="{9C2BE05B-C90D-4E76-B1E6-85C047D5BAB9}" destId="{CD05E38B-8BC2-4461-88EC-56F8105F15D7}" srcOrd="0" destOrd="0" presId="urn:microsoft.com/office/officeart/2005/8/layout/cycle1"/>
    <dgm:cxn modelId="{6F9F09A5-5E93-4636-ACD7-C4CF0567882A}" type="presOf" srcId="{1D7262DC-C93A-433B-8C3F-6B1CFF3FEAE2}" destId="{69E8BB8D-8E3C-4796-8987-4D177969E7F3}" srcOrd="0" destOrd="0" presId="urn:microsoft.com/office/officeart/2005/8/layout/cycle1"/>
    <dgm:cxn modelId="{02D5046C-10DD-45FF-BEE8-4474C75B43F0}" type="presOf" srcId="{082D49DE-1E81-4D3E-A98E-D223888DFE4A}" destId="{96F3C1C1-EAD4-4EFC-BB1D-9CAD75D84CD5}" srcOrd="0" destOrd="0" presId="urn:microsoft.com/office/officeart/2005/8/layout/cycle1"/>
    <dgm:cxn modelId="{DE703DF3-0256-4992-8C5E-460863A4B3E8}" srcId="{CA14C993-B296-42A4-9E9C-E2204F154153}" destId="{CD7B877A-76EB-4F08-9C3B-386FA36EA92D}" srcOrd="3" destOrd="0" parTransId="{22719402-E09D-43E5-9DCC-5E3074F1FAFF}" sibTransId="{1D7262DC-C93A-433B-8C3F-6B1CFF3FEAE2}"/>
    <dgm:cxn modelId="{C50CAA96-C7E9-4F1B-B7F5-F46139234832}" type="presParOf" srcId="{9A2AC6A0-AC53-4C76-AB87-9092657913D2}" destId="{E890D326-86FD-4897-8E0A-7556DDE01029}" srcOrd="0" destOrd="0" presId="urn:microsoft.com/office/officeart/2005/8/layout/cycle1"/>
    <dgm:cxn modelId="{97941B0E-BAF0-4FDD-A1C2-0C0765DD9E80}" type="presParOf" srcId="{9A2AC6A0-AC53-4C76-AB87-9092657913D2}" destId="{CD05E38B-8BC2-4461-88EC-56F8105F15D7}" srcOrd="1" destOrd="0" presId="urn:microsoft.com/office/officeart/2005/8/layout/cycle1"/>
    <dgm:cxn modelId="{6EF7312B-78C0-4E86-9ED5-16F6F129D552}" type="presParOf" srcId="{9A2AC6A0-AC53-4C76-AB87-9092657913D2}" destId="{455E702D-01E4-4508-ABC7-4F580F332C27}" srcOrd="2" destOrd="0" presId="urn:microsoft.com/office/officeart/2005/8/layout/cycle1"/>
    <dgm:cxn modelId="{38C20FB5-9E6E-477F-BACB-158838D6865C}" type="presParOf" srcId="{9A2AC6A0-AC53-4C76-AB87-9092657913D2}" destId="{35BD01CA-A89B-4D9C-9668-93868F6CDF9E}" srcOrd="3" destOrd="0" presId="urn:microsoft.com/office/officeart/2005/8/layout/cycle1"/>
    <dgm:cxn modelId="{8FF031D9-DB18-40E0-838F-A456702ED32E}" type="presParOf" srcId="{9A2AC6A0-AC53-4C76-AB87-9092657913D2}" destId="{96F3C1C1-EAD4-4EFC-BB1D-9CAD75D84CD5}" srcOrd="4" destOrd="0" presId="urn:microsoft.com/office/officeart/2005/8/layout/cycle1"/>
    <dgm:cxn modelId="{22A3FBB0-205C-46E1-8FCB-5E951B1DBD3B}" type="presParOf" srcId="{9A2AC6A0-AC53-4C76-AB87-9092657913D2}" destId="{43C520E1-631D-4530-B735-BBF30152EF38}" srcOrd="5" destOrd="0" presId="urn:microsoft.com/office/officeart/2005/8/layout/cycle1"/>
    <dgm:cxn modelId="{BF7CE7A0-6962-4868-AAAF-77BAD9F05402}" type="presParOf" srcId="{9A2AC6A0-AC53-4C76-AB87-9092657913D2}" destId="{F88C1FE2-80FB-4965-A077-289FEADDF142}" srcOrd="6" destOrd="0" presId="urn:microsoft.com/office/officeart/2005/8/layout/cycle1"/>
    <dgm:cxn modelId="{4A3585FD-8149-427B-8855-34045CD361DD}" type="presParOf" srcId="{9A2AC6A0-AC53-4C76-AB87-9092657913D2}" destId="{4E803644-495B-4698-8F4F-0CEF52912033}" srcOrd="7" destOrd="0" presId="urn:microsoft.com/office/officeart/2005/8/layout/cycle1"/>
    <dgm:cxn modelId="{545271DF-1DCC-4F41-B95E-1D8102673B87}" type="presParOf" srcId="{9A2AC6A0-AC53-4C76-AB87-9092657913D2}" destId="{E33E75AD-3A70-4AA7-A343-6281CD8D2402}" srcOrd="8" destOrd="0" presId="urn:microsoft.com/office/officeart/2005/8/layout/cycle1"/>
    <dgm:cxn modelId="{095D6DE6-D4D7-43E7-9137-B102448FFDA1}" type="presParOf" srcId="{9A2AC6A0-AC53-4C76-AB87-9092657913D2}" destId="{02A8D5BC-FF9B-4FC3-AD36-1CB722006D54}" srcOrd="9" destOrd="0" presId="urn:microsoft.com/office/officeart/2005/8/layout/cycle1"/>
    <dgm:cxn modelId="{1101252D-1E10-4B9D-BBC7-9E4D6781FCD1}" type="presParOf" srcId="{9A2AC6A0-AC53-4C76-AB87-9092657913D2}" destId="{C4CF3D92-84E6-4CFE-992B-EC22EF5B1452}" srcOrd="10" destOrd="0" presId="urn:microsoft.com/office/officeart/2005/8/layout/cycle1"/>
    <dgm:cxn modelId="{886A8F12-268D-4F4F-A43D-C240D241232D}" type="presParOf" srcId="{9A2AC6A0-AC53-4C76-AB87-9092657913D2}" destId="{69E8BB8D-8E3C-4796-8987-4D177969E7F3}" srcOrd="11" destOrd="0" presId="urn:microsoft.com/office/officeart/2005/8/layout/cycle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CA14C993-B296-42A4-9E9C-E2204F154153}" type="doc">
      <dgm:prSet loTypeId="urn:microsoft.com/office/officeart/2005/8/layout/cycle1" loCatId="cycle" qsTypeId="urn:microsoft.com/office/officeart/2005/8/quickstyle/simple1" qsCatId="simple" csTypeId="urn:microsoft.com/office/officeart/2005/8/colors/colorful5" csCatId="colorful" phldr="1"/>
      <dgm:spPr/>
      <dgm:t>
        <a:bodyPr/>
        <a:lstStyle/>
        <a:p>
          <a:endParaRPr lang="zh-TW" altLang="en-US"/>
        </a:p>
      </dgm:t>
    </dgm:pt>
    <dgm:pt modelId="{9C2BE05B-C90D-4E76-B1E6-85C047D5BAB9}">
      <dgm:prSet phldrT="[文字]"/>
      <dgm:spPr/>
      <dgm:t>
        <a:bodyPr/>
        <a:lstStyle/>
        <a:p>
          <a:r>
            <a:rPr lang="zh-TW" altLang="en-US" dirty="0" smtClean="0"/>
            <a:t>價格</a:t>
          </a:r>
          <a:endParaRPr lang="zh-TW" altLang="en-US" dirty="0"/>
        </a:p>
      </dgm:t>
    </dgm:pt>
    <dgm:pt modelId="{7FEA3D8E-7EFF-40A4-AC52-3AF032683D29}" type="parTrans" cxnId="{02F045E7-EE53-4069-8E1B-66482BC2C278}">
      <dgm:prSet/>
      <dgm:spPr/>
      <dgm:t>
        <a:bodyPr/>
        <a:lstStyle/>
        <a:p>
          <a:endParaRPr lang="zh-TW" altLang="en-US"/>
        </a:p>
      </dgm:t>
    </dgm:pt>
    <dgm:pt modelId="{855F4230-6E40-484D-8486-6F78E2CCE5F8}" type="sibTrans" cxnId="{02F045E7-EE53-4069-8E1B-66482BC2C278}">
      <dgm:prSet/>
      <dgm:spPr/>
      <dgm:t>
        <a:bodyPr/>
        <a:lstStyle/>
        <a:p>
          <a:endParaRPr lang="zh-TW" altLang="en-US"/>
        </a:p>
      </dgm:t>
    </dgm:pt>
    <dgm:pt modelId="{082D49DE-1E81-4D3E-A98E-D223888DFE4A}">
      <dgm:prSet phldrT="[文字]"/>
      <dgm:spPr/>
      <dgm:t>
        <a:bodyPr/>
        <a:lstStyle/>
        <a:p>
          <a:r>
            <a:rPr lang="zh-TW" altLang="en-US" dirty="0" smtClean="0"/>
            <a:t>通路</a:t>
          </a:r>
          <a:endParaRPr lang="zh-TW" altLang="en-US" dirty="0"/>
        </a:p>
      </dgm:t>
    </dgm:pt>
    <dgm:pt modelId="{61B66279-6A1F-4DC2-A191-6089A129E3BD}" type="parTrans" cxnId="{473D0423-0B14-4BF1-86B5-12D3C33E2E6D}">
      <dgm:prSet/>
      <dgm:spPr/>
      <dgm:t>
        <a:bodyPr/>
        <a:lstStyle/>
        <a:p>
          <a:endParaRPr lang="zh-TW" altLang="en-US"/>
        </a:p>
      </dgm:t>
    </dgm:pt>
    <dgm:pt modelId="{0DB300DF-80A5-4D3F-8594-DCEFAD8DE2CC}" type="sibTrans" cxnId="{473D0423-0B14-4BF1-86B5-12D3C33E2E6D}">
      <dgm:prSet/>
      <dgm:spPr/>
      <dgm:t>
        <a:bodyPr/>
        <a:lstStyle/>
        <a:p>
          <a:endParaRPr lang="zh-TW" altLang="en-US"/>
        </a:p>
      </dgm:t>
    </dgm:pt>
    <dgm:pt modelId="{2065F30E-E3A4-4E69-B7F3-A20664911907}">
      <dgm:prSet phldrT="[文字]"/>
      <dgm:spPr/>
      <dgm:t>
        <a:bodyPr/>
        <a:lstStyle/>
        <a:p>
          <a:r>
            <a:rPr lang="zh-TW" altLang="en-US" dirty="0" smtClean="0"/>
            <a:t>推廣</a:t>
          </a:r>
          <a:endParaRPr lang="zh-TW" altLang="en-US" dirty="0"/>
        </a:p>
      </dgm:t>
    </dgm:pt>
    <dgm:pt modelId="{CAC12186-6C43-413E-BF84-E8F6A09EA717}" type="parTrans" cxnId="{EA8810C8-6317-4CAC-92E4-AAEB1CC61806}">
      <dgm:prSet/>
      <dgm:spPr/>
      <dgm:t>
        <a:bodyPr/>
        <a:lstStyle/>
        <a:p>
          <a:endParaRPr lang="zh-TW" altLang="en-US"/>
        </a:p>
      </dgm:t>
    </dgm:pt>
    <dgm:pt modelId="{AC6C898E-CF57-4C63-B181-34A1CAB5D7C3}" type="sibTrans" cxnId="{EA8810C8-6317-4CAC-92E4-AAEB1CC61806}">
      <dgm:prSet/>
      <dgm:spPr/>
      <dgm:t>
        <a:bodyPr/>
        <a:lstStyle/>
        <a:p>
          <a:endParaRPr lang="zh-TW" altLang="en-US"/>
        </a:p>
      </dgm:t>
    </dgm:pt>
    <dgm:pt modelId="{CD7B877A-76EB-4F08-9C3B-386FA36EA92D}">
      <dgm:prSet phldrT="[文字]"/>
      <dgm:spPr/>
      <dgm:t>
        <a:bodyPr/>
        <a:lstStyle/>
        <a:p>
          <a:r>
            <a:rPr lang="zh-TW" altLang="en-US" dirty="0" smtClean="0"/>
            <a:t>產品</a:t>
          </a:r>
          <a:endParaRPr lang="zh-TW" altLang="en-US" dirty="0"/>
        </a:p>
      </dgm:t>
    </dgm:pt>
    <dgm:pt modelId="{22719402-E09D-43E5-9DCC-5E3074F1FAFF}" type="parTrans" cxnId="{DE703DF3-0256-4992-8C5E-460863A4B3E8}">
      <dgm:prSet/>
      <dgm:spPr/>
      <dgm:t>
        <a:bodyPr/>
        <a:lstStyle/>
        <a:p>
          <a:endParaRPr lang="zh-TW" altLang="en-US"/>
        </a:p>
      </dgm:t>
    </dgm:pt>
    <dgm:pt modelId="{1D7262DC-C93A-433B-8C3F-6B1CFF3FEAE2}" type="sibTrans" cxnId="{DE703DF3-0256-4992-8C5E-460863A4B3E8}">
      <dgm:prSet/>
      <dgm:spPr/>
      <dgm:t>
        <a:bodyPr/>
        <a:lstStyle/>
        <a:p>
          <a:endParaRPr lang="zh-TW" altLang="en-US"/>
        </a:p>
      </dgm:t>
    </dgm:pt>
    <dgm:pt modelId="{9A2AC6A0-AC53-4C76-AB87-9092657913D2}" type="pres">
      <dgm:prSet presAssocID="{CA14C993-B296-42A4-9E9C-E2204F154153}" presName="cycle" presStyleCnt="0">
        <dgm:presLayoutVars>
          <dgm:dir/>
          <dgm:resizeHandles val="exact"/>
        </dgm:presLayoutVars>
      </dgm:prSet>
      <dgm:spPr/>
      <dgm:t>
        <a:bodyPr/>
        <a:lstStyle/>
        <a:p>
          <a:endParaRPr lang="zh-TW" altLang="en-US"/>
        </a:p>
      </dgm:t>
    </dgm:pt>
    <dgm:pt modelId="{E890D326-86FD-4897-8E0A-7556DDE01029}" type="pres">
      <dgm:prSet presAssocID="{9C2BE05B-C90D-4E76-B1E6-85C047D5BAB9}" presName="dummy" presStyleCnt="0"/>
      <dgm:spPr/>
      <dgm:t>
        <a:bodyPr/>
        <a:lstStyle/>
        <a:p>
          <a:endParaRPr lang="zh-TW" altLang="en-US"/>
        </a:p>
      </dgm:t>
    </dgm:pt>
    <dgm:pt modelId="{CD05E38B-8BC2-4461-88EC-56F8105F15D7}" type="pres">
      <dgm:prSet presAssocID="{9C2BE05B-C90D-4E76-B1E6-85C047D5BAB9}" presName="node" presStyleLbl="revTx" presStyleIdx="0" presStyleCnt="4">
        <dgm:presLayoutVars>
          <dgm:bulletEnabled val="1"/>
        </dgm:presLayoutVars>
      </dgm:prSet>
      <dgm:spPr/>
      <dgm:t>
        <a:bodyPr/>
        <a:lstStyle/>
        <a:p>
          <a:endParaRPr lang="zh-TW" altLang="en-US"/>
        </a:p>
      </dgm:t>
    </dgm:pt>
    <dgm:pt modelId="{455E702D-01E4-4508-ABC7-4F580F332C27}" type="pres">
      <dgm:prSet presAssocID="{855F4230-6E40-484D-8486-6F78E2CCE5F8}" presName="sibTrans" presStyleLbl="node1" presStyleIdx="0" presStyleCnt="4" custScaleX="103619"/>
      <dgm:spPr/>
      <dgm:t>
        <a:bodyPr/>
        <a:lstStyle/>
        <a:p>
          <a:endParaRPr lang="zh-TW" altLang="en-US"/>
        </a:p>
      </dgm:t>
    </dgm:pt>
    <dgm:pt modelId="{35BD01CA-A89B-4D9C-9668-93868F6CDF9E}" type="pres">
      <dgm:prSet presAssocID="{082D49DE-1E81-4D3E-A98E-D223888DFE4A}" presName="dummy" presStyleCnt="0"/>
      <dgm:spPr/>
      <dgm:t>
        <a:bodyPr/>
        <a:lstStyle/>
        <a:p>
          <a:endParaRPr lang="zh-TW" altLang="en-US"/>
        </a:p>
      </dgm:t>
    </dgm:pt>
    <dgm:pt modelId="{96F3C1C1-EAD4-4EFC-BB1D-9CAD75D84CD5}" type="pres">
      <dgm:prSet presAssocID="{082D49DE-1E81-4D3E-A98E-D223888DFE4A}" presName="node" presStyleLbl="revTx" presStyleIdx="1" presStyleCnt="4">
        <dgm:presLayoutVars>
          <dgm:bulletEnabled val="1"/>
        </dgm:presLayoutVars>
      </dgm:prSet>
      <dgm:spPr/>
      <dgm:t>
        <a:bodyPr/>
        <a:lstStyle/>
        <a:p>
          <a:endParaRPr lang="zh-TW" altLang="en-US"/>
        </a:p>
      </dgm:t>
    </dgm:pt>
    <dgm:pt modelId="{43C520E1-631D-4530-B735-BBF30152EF38}" type="pres">
      <dgm:prSet presAssocID="{0DB300DF-80A5-4D3F-8594-DCEFAD8DE2CC}" presName="sibTrans" presStyleLbl="node1" presStyleIdx="1" presStyleCnt="4"/>
      <dgm:spPr/>
      <dgm:t>
        <a:bodyPr/>
        <a:lstStyle/>
        <a:p>
          <a:endParaRPr lang="zh-TW" altLang="en-US"/>
        </a:p>
      </dgm:t>
    </dgm:pt>
    <dgm:pt modelId="{F88C1FE2-80FB-4965-A077-289FEADDF142}" type="pres">
      <dgm:prSet presAssocID="{2065F30E-E3A4-4E69-B7F3-A20664911907}" presName="dummy" presStyleCnt="0"/>
      <dgm:spPr/>
      <dgm:t>
        <a:bodyPr/>
        <a:lstStyle/>
        <a:p>
          <a:endParaRPr lang="zh-TW" altLang="en-US"/>
        </a:p>
      </dgm:t>
    </dgm:pt>
    <dgm:pt modelId="{4E803644-495B-4698-8F4F-0CEF52912033}" type="pres">
      <dgm:prSet presAssocID="{2065F30E-E3A4-4E69-B7F3-A20664911907}" presName="node" presStyleLbl="revTx" presStyleIdx="2" presStyleCnt="4">
        <dgm:presLayoutVars>
          <dgm:bulletEnabled val="1"/>
        </dgm:presLayoutVars>
      </dgm:prSet>
      <dgm:spPr/>
      <dgm:t>
        <a:bodyPr/>
        <a:lstStyle/>
        <a:p>
          <a:endParaRPr lang="zh-TW" altLang="en-US"/>
        </a:p>
      </dgm:t>
    </dgm:pt>
    <dgm:pt modelId="{E33E75AD-3A70-4AA7-A343-6281CD8D2402}" type="pres">
      <dgm:prSet presAssocID="{AC6C898E-CF57-4C63-B181-34A1CAB5D7C3}" presName="sibTrans" presStyleLbl="node1" presStyleIdx="2" presStyleCnt="4"/>
      <dgm:spPr/>
      <dgm:t>
        <a:bodyPr/>
        <a:lstStyle/>
        <a:p>
          <a:endParaRPr lang="zh-TW" altLang="en-US"/>
        </a:p>
      </dgm:t>
    </dgm:pt>
    <dgm:pt modelId="{02A8D5BC-FF9B-4FC3-AD36-1CB722006D54}" type="pres">
      <dgm:prSet presAssocID="{CD7B877A-76EB-4F08-9C3B-386FA36EA92D}" presName="dummy" presStyleCnt="0"/>
      <dgm:spPr/>
      <dgm:t>
        <a:bodyPr/>
        <a:lstStyle/>
        <a:p>
          <a:endParaRPr lang="zh-TW" altLang="en-US"/>
        </a:p>
      </dgm:t>
    </dgm:pt>
    <dgm:pt modelId="{C4CF3D92-84E6-4CFE-992B-EC22EF5B1452}" type="pres">
      <dgm:prSet presAssocID="{CD7B877A-76EB-4F08-9C3B-386FA36EA92D}" presName="node" presStyleLbl="revTx" presStyleIdx="3" presStyleCnt="4">
        <dgm:presLayoutVars>
          <dgm:bulletEnabled val="1"/>
        </dgm:presLayoutVars>
      </dgm:prSet>
      <dgm:spPr/>
      <dgm:t>
        <a:bodyPr/>
        <a:lstStyle/>
        <a:p>
          <a:endParaRPr lang="zh-TW" altLang="en-US"/>
        </a:p>
      </dgm:t>
    </dgm:pt>
    <dgm:pt modelId="{69E8BB8D-8E3C-4796-8987-4D177969E7F3}" type="pres">
      <dgm:prSet presAssocID="{1D7262DC-C93A-433B-8C3F-6B1CFF3FEAE2}" presName="sibTrans" presStyleLbl="node1" presStyleIdx="3" presStyleCnt="4"/>
      <dgm:spPr/>
      <dgm:t>
        <a:bodyPr/>
        <a:lstStyle/>
        <a:p>
          <a:endParaRPr lang="zh-TW" altLang="en-US"/>
        </a:p>
      </dgm:t>
    </dgm:pt>
  </dgm:ptLst>
  <dgm:cxnLst>
    <dgm:cxn modelId="{B0201FCD-5E4F-40DC-BEDD-8B8D12077C3C}" type="presOf" srcId="{CA14C993-B296-42A4-9E9C-E2204F154153}" destId="{9A2AC6A0-AC53-4C76-AB87-9092657913D2}" srcOrd="0" destOrd="0" presId="urn:microsoft.com/office/officeart/2005/8/layout/cycle1"/>
    <dgm:cxn modelId="{582D22CD-2CB2-45D5-811E-5E6F6008CC2C}" type="presOf" srcId="{855F4230-6E40-484D-8486-6F78E2CCE5F8}" destId="{455E702D-01E4-4508-ABC7-4F580F332C27}" srcOrd="0" destOrd="0" presId="urn:microsoft.com/office/officeart/2005/8/layout/cycle1"/>
    <dgm:cxn modelId="{473D0423-0B14-4BF1-86B5-12D3C33E2E6D}" srcId="{CA14C993-B296-42A4-9E9C-E2204F154153}" destId="{082D49DE-1E81-4D3E-A98E-D223888DFE4A}" srcOrd="1" destOrd="0" parTransId="{61B66279-6A1F-4DC2-A191-6089A129E3BD}" sibTransId="{0DB300DF-80A5-4D3F-8594-DCEFAD8DE2CC}"/>
    <dgm:cxn modelId="{93C348A2-343D-4DFB-9239-A44F60B2CCE8}" type="presOf" srcId="{9C2BE05B-C90D-4E76-B1E6-85C047D5BAB9}" destId="{CD05E38B-8BC2-4461-88EC-56F8105F15D7}" srcOrd="0" destOrd="0" presId="urn:microsoft.com/office/officeart/2005/8/layout/cycle1"/>
    <dgm:cxn modelId="{02F045E7-EE53-4069-8E1B-66482BC2C278}" srcId="{CA14C993-B296-42A4-9E9C-E2204F154153}" destId="{9C2BE05B-C90D-4E76-B1E6-85C047D5BAB9}" srcOrd="0" destOrd="0" parTransId="{7FEA3D8E-7EFF-40A4-AC52-3AF032683D29}" sibTransId="{855F4230-6E40-484D-8486-6F78E2CCE5F8}"/>
    <dgm:cxn modelId="{165D03F7-FAC9-4990-A0DB-CE21D3A5BC7C}" type="presOf" srcId="{CD7B877A-76EB-4F08-9C3B-386FA36EA92D}" destId="{C4CF3D92-84E6-4CFE-992B-EC22EF5B1452}" srcOrd="0" destOrd="0" presId="urn:microsoft.com/office/officeart/2005/8/layout/cycle1"/>
    <dgm:cxn modelId="{1406BFDD-B1D4-4E42-AB07-2F44618CC807}" type="presOf" srcId="{0DB300DF-80A5-4D3F-8594-DCEFAD8DE2CC}" destId="{43C520E1-631D-4530-B735-BBF30152EF38}" srcOrd="0" destOrd="0" presId="urn:microsoft.com/office/officeart/2005/8/layout/cycle1"/>
    <dgm:cxn modelId="{20727FC7-BC2F-4F80-9060-BAB7A47F2D23}" type="presOf" srcId="{082D49DE-1E81-4D3E-A98E-D223888DFE4A}" destId="{96F3C1C1-EAD4-4EFC-BB1D-9CAD75D84CD5}" srcOrd="0" destOrd="0" presId="urn:microsoft.com/office/officeart/2005/8/layout/cycle1"/>
    <dgm:cxn modelId="{EA8810C8-6317-4CAC-92E4-AAEB1CC61806}" srcId="{CA14C993-B296-42A4-9E9C-E2204F154153}" destId="{2065F30E-E3A4-4E69-B7F3-A20664911907}" srcOrd="2" destOrd="0" parTransId="{CAC12186-6C43-413E-BF84-E8F6A09EA717}" sibTransId="{AC6C898E-CF57-4C63-B181-34A1CAB5D7C3}"/>
    <dgm:cxn modelId="{40F8E74E-1319-4B2A-842A-796EEBCE079A}" type="presOf" srcId="{1D7262DC-C93A-433B-8C3F-6B1CFF3FEAE2}" destId="{69E8BB8D-8E3C-4796-8987-4D177969E7F3}" srcOrd="0" destOrd="0" presId="urn:microsoft.com/office/officeart/2005/8/layout/cycle1"/>
    <dgm:cxn modelId="{A5A209C5-391B-49E9-99FB-9C9C93370ACF}" type="presOf" srcId="{AC6C898E-CF57-4C63-B181-34A1CAB5D7C3}" destId="{E33E75AD-3A70-4AA7-A343-6281CD8D2402}" srcOrd="0" destOrd="0" presId="urn:microsoft.com/office/officeart/2005/8/layout/cycle1"/>
    <dgm:cxn modelId="{CE64E197-899F-40D3-A543-B23F0DFC142F}" type="presOf" srcId="{2065F30E-E3A4-4E69-B7F3-A20664911907}" destId="{4E803644-495B-4698-8F4F-0CEF52912033}" srcOrd="0" destOrd="0" presId="urn:microsoft.com/office/officeart/2005/8/layout/cycle1"/>
    <dgm:cxn modelId="{DE703DF3-0256-4992-8C5E-460863A4B3E8}" srcId="{CA14C993-B296-42A4-9E9C-E2204F154153}" destId="{CD7B877A-76EB-4F08-9C3B-386FA36EA92D}" srcOrd="3" destOrd="0" parTransId="{22719402-E09D-43E5-9DCC-5E3074F1FAFF}" sibTransId="{1D7262DC-C93A-433B-8C3F-6B1CFF3FEAE2}"/>
    <dgm:cxn modelId="{BB707764-FEA4-47E9-BE20-ED9D398E75A6}" type="presParOf" srcId="{9A2AC6A0-AC53-4C76-AB87-9092657913D2}" destId="{E890D326-86FD-4897-8E0A-7556DDE01029}" srcOrd="0" destOrd="0" presId="urn:microsoft.com/office/officeart/2005/8/layout/cycle1"/>
    <dgm:cxn modelId="{7888BBA3-A648-4D2E-8332-DDEA734AF126}" type="presParOf" srcId="{9A2AC6A0-AC53-4C76-AB87-9092657913D2}" destId="{CD05E38B-8BC2-4461-88EC-56F8105F15D7}" srcOrd="1" destOrd="0" presId="urn:microsoft.com/office/officeart/2005/8/layout/cycle1"/>
    <dgm:cxn modelId="{81399988-599B-4DD3-BAE0-BCA01F909864}" type="presParOf" srcId="{9A2AC6A0-AC53-4C76-AB87-9092657913D2}" destId="{455E702D-01E4-4508-ABC7-4F580F332C27}" srcOrd="2" destOrd="0" presId="urn:microsoft.com/office/officeart/2005/8/layout/cycle1"/>
    <dgm:cxn modelId="{8A0B4047-5728-4E7B-9177-F3C0BFC96F6F}" type="presParOf" srcId="{9A2AC6A0-AC53-4C76-AB87-9092657913D2}" destId="{35BD01CA-A89B-4D9C-9668-93868F6CDF9E}" srcOrd="3" destOrd="0" presId="urn:microsoft.com/office/officeart/2005/8/layout/cycle1"/>
    <dgm:cxn modelId="{1B88B244-591E-4B9D-9C9B-4CEB4AD8D9A9}" type="presParOf" srcId="{9A2AC6A0-AC53-4C76-AB87-9092657913D2}" destId="{96F3C1C1-EAD4-4EFC-BB1D-9CAD75D84CD5}" srcOrd="4" destOrd="0" presId="urn:microsoft.com/office/officeart/2005/8/layout/cycle1"/>
    <dgm:cxn modelId="{836CDF99-08B8-4E3F-AE4C-C53DC3371FAF}" type="presParOf" srcId="{9A2AC6A0-AC53-4C76-AB87-9092657913D2}" destId="{43C520E1-631D-4530-B735-BBF30152EF38}" srcOrd="5" destOrd="0" presId="urn:microsoft.com/office/officeart/2005/8/layout/cycle1"/>
    <dgm:cxn modelId="{B9CA94D1-08AC-435A-9F5A-6AED58FF893D}" type="presParOf" srcId="{9A2AC6A0-AC53-4C76-AB87-9092657913D2}" destId="{F88C1FE2-80FB-4965-A077-289FEADDF142}" srcOrd="6" destOrd="0" presId="urn:microsoft.com/office/officeart/2005/8/layout/cycle1"/>
    <dgm:cxn modelId="{3965AD66-7F7E-4A78-B886-5DD35400B342}" type="presParOf" srcId="{9A2AC6A0-AC53-4C76-AB87-9092657913D2}" destId="{4E803644-495B-4698-8F4F-0CEF52912033}" srcOrd="7" destOrd="0" presId="urn:microsoft.com/office/officeart/2005/8/layout/cycle1"/>
    <dgm:cxn modelId="{6817F9A0-4285-49A0-BEFE-8CC8D2602DAE}" type="presParOf" srcId="{9A2AC6A0-AC53-4C76-AB87-9092657913D2}" destId="{E33E75AD-3A70-4AA7-A343-6281CD8D2402}" srcOrd="8" destOrd="0" presId="urn:microsoft.com/office/officeart/2005/8/layout/cycle1"/>
    <dgm:cxn modelId="{D80A978E-82B5-4C92-A190-A242354FC3BA}" type="presParOf" srcId="{9A2AC6A0-AC53-4C76-AB87-9092657913D2}" destId="{02A8D5BC-FF9B-4FC3-AD36-1CB722006D54}" srcOrd="9" destOrd="0" presId="urn:microsoft.com/office/officeart/2005/8/layout/cycle1"/>
    <dgm:cxn modelId="{60C85746-470E-4A5D-89FE-D97B1D930AE3}" type="presParOf" srcId="{9A2AC6A0-AC53-4C76-AB87-9092657913D2}" destId="{C4CF3D92-84E6-4CFE-992B-EC22EF5B1452}" srcOrd="10" destOrd="0" presId="urn:microsoft.com/office/officeart/2005/8/layout/cycle1"/>
    <dgm:cxn modelId="{4017AC84-7525-409F-AA8C-F4FE79F4B4DD}" type="presParOf" srcId="{9A2AC6A0-AC53-4C76-AB87-9092657913D2}" destId="{69E8BB8D-8E3C-4796-8987-4D177969E7F3}" srcOrd="11" destOrd="0" presId="urn:microsoft.com/office/officeart/2005/8/layout/cycle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8060F7B-9920-4F24-BE71-F0E4E3B7B934}" type="doc">
      <dgm:prSet loTypeId="urn:microsoft.com/office/officeart/2005/8/layout/radial6#1" loCatId="cycle" qsTypeId="urn:microsoft.com/office/officeart/2005/8/quickstyle/simple1#5" qsCatId="simple" csTypeId="urn:microsoft.com/office/officeart/2005/8/colors/colorful1#4" csCatId="colorful" phldr="1"/>
      <dgm:spPr/>
      <dgm:t>
        <a:bodyPr/>
        <a:lstStyle/>
        <a:p>
          <a:endParaRPr lang="zh-TW"/>
        </a:p>
      </dgm:t>
    </dgm:pt>
    <dgm:pt modelId="{AA38CBC9-AC6B-457D-9F63-4D1AB8E7793E}">
      <dgm:prSet phldrT="[文字]" custT="1"/>
      <dgm:spPr/>
      <dgm:t>
        <a:bodyPr anchor="b"/>
        <a:lstStyle/>
        <a:p>
          <a:pPr>
            <a:lnSpc>
              <a:spcPts val="3000"/>
            </a:lnSpc>
          </a:pPr>
          <a:r>
            <a:rPr lang="zh-TW" altLang="en-US" sz="4000" b="0" dirty="0" smtClean="0"/>
            <a:t>塑膠</a:t>
          </a:r>
          <a:endParaRPr lang="en-US" altLang="zh-TW" sz="4000" b="0" dirty="0" smtClean="0"/>
        </a:p>
        <a:p>
          <a:pPr>
            <a:lnSpc>
              <a:spcPts val="3000"/>
            </a:lnSpc>
          </a:pPr>
          <a:r>
            <a:rPr lang="zh-TW" altLang="en-US" sz="4000" b="0" dirty="0" smtClean="0"/>
            <a:t>原料</a:t>
          </a:r>
          <a:endParaRPr lang="zh-TW" altLang="en-US" sz="4000" b="0" dirty="0"/>
        </a:p>
      </dgm:t>
    </dgm:pt>
    <dgm:pt modelId="{02DFC051-974F-4AF1-85DB-FFF5F1CCD57A}" type="parTrans" cxnId="{F68BA8B4-E5E5-4A12-9338-5CF5693ADCA2}">
      <dgm:prSet/>
      <dgm:spPr/>
      <dgm:t>
        <a:bodyPr/>
        <a:lstStyle/>
        <a:p>
          <a:endParaRPr lang="zh-TW"/>
        </a:p>
      </dgm:t>
    </dgm:pt>
    <dgm:pt modelId="{7ACF197E-8A7D-4D14-A941-EE15BE87306C}" type="sibTrans" cxnId="{F68BA8B4-E5E5-4A12-9338-5CF5693ADCA2}">
      <dgm:prSet/>
      <dgm:spPr/>
      <dgm:t>
        <a:bodyPr/>
        <a:lstStyle/>
        <a:p>
          <a:endParaRPr lang="zh-TW"/>
        </a:p>
      </dgm:t>
    </dgm:pt>
    <dgm:pt modelId="{50789F86-D3CE-4C0B-B830-60161BD38E85}">
      <dgm:prSet phldrT="[文字]" custT="1"/>
      <dgm:spPr/>
      <dgm:t>
        <a:bodyPr anchor="b"/>
        <a:lstStyle/>
        <a:p>
          <a:pPr>
            <a:lnSpc>
              <a:spcPts val="2500"/>
            </a:lnSpc>
          </a:pPr>
          <a:r>
            <a:rPr lang="zh-TW" altLang="en-US" sz="3000" b="1" dirty="0" smtClean="0">
              <a:solidFill>
                <a:schemeClr val="bg1">
                  <a:lumMod val="95000"/>
                </a:schemeClr>
              </a:solidFill>
            </a:rPr>
            <a:t>收集</a:t>
          </a:r>
          <a:endParaRPr lang="en-US" altLang="zh-TW" sz="800" b="1" dirty="0" smtClean="0">
            <a:solidFill>
              <a:schemeClr val="bg1">
                <a:lumMod val="95000"/>
              </a:schemeClr>
            </a:solidFill>
          </a:endParaRPr>
        </a:p>
        <a:p>
          <a:pPr>
            <a:lnSpc>
              <a:spcPts val="2500"/>
            </a:lnSpc>
          </a:pPr>
          <a:r>
            <a:rPr lang="zh-TW" altLang="en-US" sz="3000" b="1" dirty="0" smtClean="0">
              <a:solidFill>
                <a:schemeClr val="bg1">
                  <a:lumMod val="95000"/>
                </a:schemeClr>
              </a:solidFill>
            </a:rPr>
            <a:t>解包</a:t>
          </a:r>
          <a:endParaRPr lang="zh-TW" sz="3000" dirty="0">
            <a:solidFill>
              <a:schemeClr val="bg1">
                <a:lumMod val="95000"/>
              </a:schemeClr>
            </a:solidFill>
          </a:endParaRPr>
        </a:p>
      </dgm:t>
    </dgm:pt>
    <dgm:pt modelId="{6D6B568F-9C4B-44DB-A886-035491FEC9C2}" type="parTrans" cxnId="{1593062C-A63F-4042-94C9-FF0880BD82E8}">
      <dgm:prSet/>
      <dgm:spPr/>
      <dgm:t>
        <a:bodyPr/>
        <a:lstStyle/>
        <a:p>
          <a:endParaRPr lang="zh-TW"/>
        </a:p>
      </dgm:t>
    </dgm:pt>
    <dgm:pt modelId="{775D1C29-7B88-46A3-9FAD-95EFDC006E81}" type="sibTrans" cxnId="{1593062C-A63F-4042-94C9-FF0880BD82E8}">
      <dgm:prSet/>
      <dgm:spPr/>
      <dgm:t>
        <a:bodyPr/>
        <a:lstStyle/>
        <a:p>
          <a:endParaRPr lang="zh-TW"/>
        </a:p>
      </dgm:t>
    </dgm:pt>
    <dgm:pt modelId="{87E6D3C0-9C36-4C9B-9EE4-FCB2F172CF62}">
      <dgm:prSet phldrT="[文字]" custT="1"/>
      <dgm:spPr/>
      <dgm:t>
        <a:bodyPr/>
        <a:lstStyle/>
        <a:p>
          <a:r>
            <a:rPr lang="zh-TW" altLang="en-US" sz="3200" b="1" dirty="0" smtClean="0">
              <a:solidFill>
                <a:schemeClr val="bg1">
                  <a:lumMod val="95000"/>
                </a:schemeClr>
              </a:solidFill>
            </a:rPr>
            <a:t>挑選</a:t>
          </a:r>
          <a:endParaRPr lang="zh-TW" altLang="en-US" sz="3200" dirty="0">
            <a:solidFill>
              <a:schemeClr val="bg1">
                <a:lumMod val="95000"/>
              </a:schemeClr>
            </a:solidFill>
          </a:endParaRPr>
        </a:p>
      </dgm:t>
    </dgm:pt>
    <dgm:pt modelId="{1916856A-C084-48E2-AF18-70269AD79DF2}" type="parTrans" cxnId="{EB3E6C57-F560-450F-B619-F6F67905927D}">
      <dgm:prSet/>
      <dgm:spPr/>
      <dgm:t>
        <a:bodyPr/>
        <a:lstStyle/>
        <a:p>
          <a:endParaRPr lang="zh-TW"/>
        </a:p>
      </dgm:t>
    </dgm:pt>
    <dgm:pt modelId="{5C1F42F6-070E-4EBA-8EBC-C32D27C49363}" type="sibTrans" cxnId="{EB3E6C57-F560-450F-B619-F6F67905927D}">
      <dgm:prSet/>
      <dgm:spPr/>
      <dgm:t>
        <a:bodyPr/>
        <a:lstStyle/>
        <a:p>
          <a:endParaRPr lang="zh-TW"/>
        </a:p>
      </dgm:t>
    </dgm:pt>
    <dgm:pt modelId="{20EB584B-A7B7-43D9-BF6A-2C9338C05B4D}">
      <dgm:prSet phldrT="[文字]" custT="1"/>
      <dgm:spPr/>
      <dgm:t>
        <a:bodyPr/>
        <a:lstStyle/>
        <a:p>
          <a:r>
            <a:rPr lang="zh-TW" altLang="en-US" sz="3200" b="1" dirty="0" smtClean="0">
              <a:solidFill>
                <a:schemeClr val="bg1">
                  <a:lumMod val="95000"/>
                </a:schemeClr>
              </a:solidFill>
            </a:rPr>
            <a:t>清洗</a:t>
          </a:r>
          <a:endParaRPr lang="zh-TW" altLang="en-US" sz="3200" dirty="0">
            <a:solidFill>
              <a:schemeClr val="bg1">
                <a:lumMod val="95000"/>
              </a:schemeClr>
            </a:solidFill>
          </a:endParaRPr>
        </a:p>
      </dgm:t>
    </dgm:pt>
    <dgm:pt modelId="{6E0D28F6-A05C-413F-A991-03D9F094F998}" type="parTrans" cxnId="{FBE6BCEA-0F85-486D-B532-D55CCA25A01D}">
      <dgm:prSet/>
      <dgm:spPr/>
      <dgm:t>
        <a:bodyPr/>
        <a:lstStyle/>
        <a:p>
          <a:endParaRPr lang="zh-TW"/>
        </a:p>
      </dgm:t>
    </dgm:pt>
    <dgm:pt modelId="{B04B74A7-039D-46F2-A30E-0D07E04CAE1A}" type="sibTrans" cxnId="{FBE6BCEA-0F85-486D-B532-D55CCA25A01D}">
      <dgm:prSet/>
      <dgm:spPr/>
      <dgm:t>
        <a:bodyPr/>
        <a:lstStyle/>
        <a:p>
          <a:endParaRPr lang="zh-TW"/>
        </a:p>
      </dgm:t>
    </dgm:pt>
    <dgm:pt modelId="{7E2B8B4E-293F-43EE-AB7D-6598814ECB3C}">
      <dgm:prSet phldrT="[文字]" custT="1"/>
      <dgm:spPr/>
      <dgm:t>
        <a:bodyPr/>
        <a:lstStyle/>
        <a:p>
          <a:r>
            <a:rPr lang="zh-TW" altLang="en-US" sz="3200" b="1" dirty="0" smtClean="0">
              <a:solidFill>
                <a:schemeClr val="bg1">
                  <a:lumMod val="95000"/>
                </a:schemeClr>
              </a:solidFill>
            </a:rPr>
            <a:t>壓出</a:t>
          </a:r>
          <a:endParaRPr lang="zh-TW" altLang="en-US" sz="3200" dirty="0">
            <a:solidFill>
              <a:schemeClr val="bg1">
                <a:lumMod val="95000"/>
              </a:schemeClr>
            </a:solidFill>
          </a:endParaRPr>
        </a:p>
      </dgm:t>
    </dgm:pt>
    <dgm:pt modelId="{C9A52CF1-B2E8-4848-8964-6633294F16CC}" type="parTrans" cxnId="{18D120E8-5826-42E7-A890-F4AFB63D3D78}">
      <dgm:prSet/>
      <dgm:spPr/>
      <dgm:t>
        <a:bodyPr/>
        <a:lstStyle/>
        <a:p>
          <a:endParaRPr lang="zh-TW"/>
        </a:p>
      </dgm:t>
    </dgm:pt>
    <dgm:pt modelId="{03860152-2A6F-476F-91FD-CBA9D7B26338}" type="sibTrans" cxnId="{18D120E8-5826-42E7-A890-F4AFB63D3D78}">
      <dgm:prSet/>
      <dgm:spPr/>
      <dgm:t>
        <a:bodyPr/>
        <a:lstStyle/>
        <a:p>
          <a:endParaRPr lang="zh-TW"/>
        </a:p>
      </dgm:t>
    </dgm:pt>
    <dgm:pt modelId="{B5A54274-3614-43C5-B87E-57314742DF4B}">
      <dgm:prSet custT="1"/>
      <dgm:spPr/>
      <dgm:t>
        <a:bodyPr anchor="b"/>
        <a:lstStyle/>
        <a:p>
          <a:pPr defTabSz="800100">
            <a:lnSpc>
              <a:spcPts val="2500"/>
            </a:lnSpc>
            <a:spcBef>
              <a:spcPct val="0"/>
            </a:spcBef>
            <a:spcAft>
              <a:spcPct val="35000"/>
            </a:spcAft>
          </a:pPr>
          <a:r>
            <a:rPr lang="zh-TW" altLang="en-US" sz="3000" b="1" dirty="0" smtClean="0">
              <a:solidFill>
                <a:schemeClr val="bg1">
                  <a:lumMod val="95000"/>
                </a:schemeClr>
              </a:solidFill>
            </a:rPr>
            <a:t>加溫</a:t>
          </a:r>
          <a:endParaRPr lang="en-US" altLang="zh-TW" sz="3000" b="1" dirty="0" smtClean="0">
            <a:solidFill>
              <a:schemeClr val="bg1">
                <a:lumMod val="95000"/>
              </a:schemeClr>
            </a:solidFill>
          </a:endParaRPr>
        </a:p>
        <a:p>
          <a:pPr defTabSz="800100">
            <a:lnSpc>
              <a:spcPts val="2500"/>
            </a:lnSpc>
            <a:spcBef>
              <a:spcPct val="0"/>
            </a:spcBef>
            <a:spcAft>
              <a:spcPct val="35000"/>
            </a:spcAft>
          </a:pPr>
          <a:r>
            <a:rPr lang="zh-TW" altLang="en-US" sz="3000" b="1" dirty="0" smtClean="0">
              <a:solidFill>
                <a:schemeClr val="bg1">
                  <a:lumMod val="95000"/>
                </a:schemeClr>
              </a:solidFill>
            </a:rPr>
            <a:t>融化</a:t>
          </a:r>
          <a:endParaRPr lang="zh-TW" altLang="en-US" sz="3000" dirty="0">
            <a:solidFill>
              <a:schemeClr val="bg1">
                <a:lumMod val="95000"/>
              </a:schemeClr>
            </a:solidFill>
          </a:endParaRPr>
        </a:p>
      </dgm:t>
    </dgm:pt>
    <dgm:pt modelId="{51BB8254-0873-4E9B-83F3-3222064C2258}" type="parTrans" cxnId="{344DFCFF-FCDB-4601-9C60-4106A54C2F19}">
      <dgm:prSet/>
      <dgm:spPr/>
      <dgm:t>
        <a:bodyPr/>
        <a:lstStyle/>
        <a:p>
          <a:endParaRPr lang="zh-TW" altLang="en-US"/>
        </a:p>
      </dgm:t>
    </dgm:pt>
    <dgm:pt modelId="{5F987973-C0E5-4281-A118-757F43C425E0}" type="sibTrans" cxnId="{344DFCFF-FCDB-4601-9C60-4106A54C2F19}">
      <dgm:prSet/>
      <dgm:spPr/>
      <dgm:t>
        <a:bodyPr/>
        <a:lstStyle/>
        <a:p>
          <a:endParaRPr lang="zh-TW" altLang="en-US"/>
        </a:p>
      </dgm:t>
    </dgm:pt>
    <dgm:pt modelId="{B0C37B97-914B-49F2-84E5-94B39EF2352F}" type="pres">
      <dgm:prSet presAssocID="{B8060F7B-9920-4F24-BE71-F0E4E3B7B934}" presName="Name0" presStyleCnt="0">
        <dgm:presLayoutVars>
          <dgm:chMax val="1"/>
          <dgm:dir/>
          <dgm:animLvl val="ctr"/>
          <dgm:resizeHandles val="exact"/>
        </dgm:presLayoutVars>
      </dgm:prSet>
      <dgm:spPr/>
      <dgm:t>
        <a:bodyPr/>
        <a:lstStyle/>
        <a:p>
          <a:endParaRPr lang="zh-TW"/>
        </a:p>
      </dgm:t>
    </dgm:pt>
    <dgm:pt modelId="{D2BB9C9C-582A-4226-99A2-A6A4B7AD887A}" type="pres">
      <dgm:prSet presAssocID="{AA38CBC9-AC6B-457D-9F63-4D1AB8E7793E}" presName="centerShape" presStyleLbl="node0" presStyleIdx="0" presStyleCnt="1"/>
      <dgm:spPr/>
      <dgm:t>
        <a:bodyPr/>
        <a:lstStyle/>
        <a:p>
          <a:endParaRPr lang="zh-TW"/>
        </a:p>
      </dgm:t>
    </dgm:pt>
    <dgm:pt modelId="{0B9D5D8D-AE9B-4E3C-8081-7E5A4C702F02}" type="pres">
      <dgm:prSet presAssocID="{50789F86-D3CE-4C0B-B830-60161BD38E85}" presName="node" presStyleLbl="node1" presStyleIdx="0" presStyleCnt="5">
        <dgm:presLayoutVars>
          <dgm:bulletEnabled val="1"/>
        </dgm:presLayoutVars>
      </dgm:prSet>
      <dgm:spPr/>
      <dgm:t>
        <a:bodyPr/>
        <a:lstStyle/>
        <a:p>
          <a:endParaRPr lang="zh-TW"/>
        </a:p>
      </dgm:t>
    </dgm:pt>
    <dgm:pt modelId="{E8755371-EE00-4D9C-9546-B5D2DEB3691D}" type="pres">
      <dgm:prSet presAssocID="{50789F86-D3CE-4C0B-B830-60161BD38E85}" presName="dummy" presStyleCnt="0"/>
      <dgm:spPr/>
    </dgm:pt>
    <dgm:pt modelId="{65DE7562-7D1C-4B0F-8927-12F8E6C5F5AF}" type="pres">
      <dgm:prSet presAssocID="{775D1C29-7B88-46A3-9FAD-95EFDC006E81}" presName="sibTrans" presStyleLbl="sibTrans2D1" presStyleIdx="0" presStyleCnt="5"/>
      <dgm:spPr/>
      <dgm:t>
        <a:bodyPr/>
        <a:lstStyle/>
        <a:p>
          <a:endParaRPr lang="zh-TW"/>
        </a:p>
      </dgm:t>
    </dgm:pt>
    <dgm:pt modelId="{1C226D9E-C8BD-43C0-B5A7-66592C02513E}" type="pres">
      <dgm:prSet presAssocID="{87E6D3C0-9C36-4C9B-9EE4-FCB2F172CF62}" presName="node" presStyleLbl="node1" presStyleIdx="1" presStyleCnt="5">
        <dgm:presLayoutVars>
          <dgm:bulletEnabled val="1"/>
        </dgm:presLayoutVars>
      </dgm:prSet>
      <dgm:spPr/>
      <dgm:t>
        <a:bodyPr/>
        <a:lstStyle/>
        <a:p>
          <a:endParaRPr lang="zh-TW"/>
        </a:p>
      </dgm:t>
    </dgm:pt>
    <dgm:pt modelId="{2E93314B-ED13-4B02-B199-BBF658DCCBEE}" type="pres">
      <dgm:prSet presAssocID="{87E6D3C0-9C36-4C9B-9EE4-FCB2F172CF62}" presName="dummy" presStyleCnt="0"/>
      <dgm:spPr/>
    </dgm:pt>
    <dgm:pt modelId="{22CB3940-637A-4C32-AB7F-CFAD929A59AB}" type="pres">
      <dgm:prSet presAssocID="{5C1F42F6-070E-4EBA-8EBC-C32D27C49363}" presName="sibTrans" presStyleLbl="sibTrans2D1" presStyleIdx="1" presStyleCnt="5"/>
      <dgm:spPr/>
      <dgm:t>
        <a:bodyPr/>
        <a:lstStyle/>
        <a:p>
          <a:endParaRPr lang="zh-TW"/>
        </a:p>
      </dgm:t>
    </dgm:pt>
    <dgm:pt modelId="{29DFD080-5F1B-4B82-A3B2-DA9D6DF3694E}" type="pres">
      <dgm:prSet presAssocID="{20EB584B-A7B7-43D9-BF6A-2C9338C05B4D}" presName="node" presStyleLbl="node1" presStyleIdx="2" presStyleCnt="5">
        <dgm:presLayoutVars>
          <dgm:bulletEnabled val="1"/>
        </dgm:presLayoutVars>
      </dgm:prSet>
      <dgm:spPr/>
      <dgm:t>
        <a:bodyPr/>
        <a:lstStyle/>
        <a:p>
          <a:endParaRPr lang="zh-TW"/>
        </a:p>
      </dgm:t>
    </dgm:pt>
    <dgm:pt modelId="{3C0BB87F-E2C7-4D7C-BF8F-45EA9A4A93F1}" type="pres">
      <dgm:prSet presAssocID="{20EB584B-A7B7-43D9-BF6A-2C9338C05B4D}" presName="dummy" presStyleCnt="0"/>
      <dgm:spPr/>
    </dgm:pt>
    <dgm:pt modelId="{53B5DF5F-8B8B-41EF-8531-276CBECDCAB4}" type="pres">
      <dgm:prSet presAssocID="{B04B74A7-039D-46F2-A30E-0D07E04CAE1A}" presName="sibTrans" presStyleLbl="sibTrans2D1" presStyleIdx="2" presStyleCnt="5"/>
      <dgm:spPr/>
      <dgm:t>
        <a:bodyPr/>
        <a:lstStyle/>
        <a:p>
          <a:endParaRPr lang="zh-TW"/>
        </a:p>
      </dgm:t>
    </dgm:pt>
    <dgm:pt modelId="{48E8FE13-4B9D-4324-8E0E-D1286684956B}" type="pres">
      <dgm:prSet presAssocID="{B5A54274-3614-43C5-B87E-57314742DF4B}" presName="node" presStyleLbl="node1" presStyleIdx="3" presStyleCnt="5">
        <dgm:presLayoutVars>
          <dgm:bulletEnabled val="1"/>
        </dgm:presLayoutVars>
      </dgm:prSet>
      <dgm:spPr/>
      <dgm:t>
        <a:bodyPr/>
        <a:lstStyle/>
        <a:p>
          <a:endParaRPr lang="zh-TW" altLang="en-US"/>
        </a:p>
      </dgm:t>
    </dgm:pt>
    <dgm:pt modelId="{38059D10-C2E6-4947-8106-9F2C546A3974}" type="pres">
      <dgm:prSet presAssocID="{B5A54274-3614-43C5-B87E-57314742DF4B}" presName="dummy" presStyleCnt="0"/>
      <dgm:spPr/>
    </dgm:pt>
    <dgm:pt modelId="{E9B5753E-D816-4AD3-95CF-40AD4D2D7C92}" type="pres">
      <dgm:prSet presAssocID="{5F987973-C0E5-4281-A118-757F43C425E0}" presName="sibTrans" presStyleLbl="sibTrans2D1" presStyleIdx="3" presStyleCnt="5"/>
      <dgm:spPr/>
      <dgm:t>
        <a:bodyPr/>
        <a:lstStyle/>
        <a:p>
          <a:endParaRPr lang="zh-TW" altLang="en-US"/>
        </a:p>
      </dgm:t>
    </dgm:pt>
    <dgm:pt modelId="{B3F8C3C3-65FB-486F-82C0-A8478B7022B9}" type="pres">
      <dgm:prSet presAssocID="{7E2B8B4E-293F-43EE-AB7D-6598814ECB3C}" presName="node" presStyleLbl="node1" presStyleIdx="4" presStyleCnt="5">
        <dgm:presLayoutVars>
          <dgm:bulletEnabled val="1"/>
        </dgm:presLayoutVars>
      </dgm:prSet>
      <dgm:spPr/>
      <dgm:t>
        <a:bodyPr/>
        <a:lstStyle/>
        <a:p>
          <a:endParaRPr lang="zh-TW"/>
        </a:p>
      </dgm:t>
    </dgm:pt>
    <dgm:pt modelId="{655FDCB9-5F59-4F26-9EF0-749F42DEA7F0}" type="pres">
      <dgm:prSet presAssocID="{7E2B8B4E-293F-43EE-AB7D-6598814ECB3C}" presName="dummy" presStyleCnt="0"/>
      <dgm:spPr/>
    </dgm:pt>
    <dgm:pt modelId="{FADEA337-AD34-4422-B53A-01423AF1AC8F}" type="pres">
      <dgm:prSet presAssocID="{03860152-2A6F-476F-91FD-CBA9D7B26338}" presName="sibTrans" presStyleLbl="sibTrans2D1" presStyleIdx="4" presStyleCnt="5"/>
      <dgm:spPr/>
      <dgm:t>
        <a:bodyPr/>
        <a:lstStyle/>
        <a:p>
          <a:endParaRPr lang="zh-TW"/>
        </a:p>
      </dgm:t>
    </dgm:pt>
  </dgm:ptLst>
  <dgm:cxnLst>
    <dgm:cxn modelId="{4598EED9-7572-443D-9D1B-119C4C1A84A3}" type="presOf" srcId="{775D1C29-7B88-46A3-9FAD-95EFDC006E81}" destId="{65DE7562-7D1C-4B0F-8927-12F8E6C5F5AF}" srcOrd="0" destOrd="0" presId="urn:microsoft.com/office/officeart/2005/8/layout/radial6#1"/>
    <dgm:cxn modelId="{E8235BF7-CFD6-469A-9137-CD024A2E0C39}" type="presOf" srcId="{7E2B8B4E-293F-43EE-AB7D-6598814ECB3C}" destId="{B3F8C3C3-65FB-486F-82C0-A8478B7022B9}" srcOrd="0" destOrd="0" presId="urn:microsoft.com/office/officeart/2005/8/layout/radial6#1"/>
    <dgm:cxn modelId="{E41F519E-C863-4D64-BB40-CCBA1D159B0B}" type="presOf" srcId="{B04B74A7-039D-46F2-A30E-0D07E04CAE1A}" destId="{53B5DF5F-8B8B-41EF-8531-276CBECDCAB4}" srcOrd="0" destOrd="0" presId="urn:microsoft.com/office/officeart/2005/8/layout/radial6#1"/>
    <dgm:cxn modelId="{C43621F7-557C-4817-A4A7-0B6CCCEB3222}" type="presOf" srcId="{87E6D3C0-9C36-4C9B-9EE4-FCB2F172CF62}" destId="{1C226D9E-C8BD-43C0-B5A7-66592C02513E}" srcOrd="0" destOrd="0" presId="urn:microsoft.com/office/officeart/2005/8/layout/radial6#1"/>
    <dgm:cxn modelId="{1593062C-A63F-4042-94C9-FF0880BD82E8}" srcId="{AA38CBC9-AC6B-457D-9F63-4D1AB8E7793E}" destId="{50789F86-D3CE-4C0B-B830-60161BD38E85}" srcOrd="0" destOrd="0" parTransId="{6D6B568F-9C4B-44DB-A886-035491FEC9C2}" sibTransId="{775D1C29-7B88-46A3-9FAD-95EFDC006E81}"/>
    <dgm:cxn modelId="{355C8C58-F115-48D6-A54F-B7D7B5CD4141}" type="presOf" srcId="{5F987973-C0E5-4281-A118-757F43C425E0}" destId="{E9B5753E-D816-4AD3-95CF-40AD4D2D7C92}" srcOrd="0" destOrd="0" presId="urn:microsoft.com/office/officeart/2005/8/layout/radial6#1"/>
    <dgm:cxn modelId="{EB3E6C57-F560-450F-B619-F6F67905927D}" srcId="{AA38CBC9-AC6B-457D-9F63-4D1AB8E7793E}" destId="{87E6D3C0-9C36-4C9B-9EE4-FCB2F172CF62}" srcOrd="1" destOrd="0" parTransId="{1916856A-C084-48E2-AF18-70269AD79DF2}" sibTransId="{5C1F42F6-070E-4EBA-8EBC-C32D27C49363}"/>
    <dgm:cxn modelId="{F68BA8B4-E5E5-4A12-9338-5CF5693ADCA2}" srcId="{B8060F7B-9920-4F24-BE71-F0E4E3B7B934}" destId="{AA38CBC9-AC6B-457D-9F63-4D1AB8E7793E}" srcOrd="0" destOrd="0" parTransId="{02DFC051-974F-4AF1-85DB-FFF5F1CCD57A}" sibTransId="{7ACF197E-8A7D-4D14-A941-EE15BE87306C}"/>
    <dgm:cxn modelId="{CD8F883D-951A-4B4B-B2D6-D51702FB8ED6}" type="presOf" srcId="{50789F86-D3CE-4C0B-B830-60161BD38E85}" destId="{0B9D5D8D-AE9B-4E3C-8081-7E5A4C702F02}" srcOrd="0" destOrd="0" presId="urn:microsoft.com/office/officeart/2005/8/layout/radial6#1"/>
    <dgm:cxn modelId="{FBE6BCEA-0F85-486D-B532-D55CCA25A01D}" srcId="{AA38CBC9-AC6B-457D-9F63-4D1AB8E7793E}" destId="{20EB584B-A7B7-43D9-BF6A-2C9338C05B4D}" srcOrd="2" destOrd="0" parTransId="{6E0D28F6-A05C-413F-A991-03D9F094F998}" sibTransId="{B04B74A7-039D-46F2-A30E-0D07E04CAE1A}"/>
    <dgm:cxn modelId="{683EA701-E8CE-42AC-8B63-CA73069ED58E}" type="presOf" srcId="{03860152-2A6F-476F-91FD-CBA9D7B26338}" destId="{FADEA337-AD34-4422-B53A-01423AF1AC8F}" srcOrd="0" destOrd="0" presId="urn:microsoft.com/office/officeart/2005/8/layout/radial6#1"/>
    <dgm:cxn modelId="{20CF672C-1435-4A02-BDA5-9320364D80EE}" type="presOf" srcId="{B5A54274-3614-43C5-B87E-57314742DF4B}" destId="{48E8FE13-4B9D-4324-8E0E-D1286684956B}" srcOrd="0" destOrd="0" presId="urn:microsoft.com/office/officeart/2005/8/layout/radial6#1"/>
    <dgm:cxn modelId="{18D120E8-5826-42E7-A890-F4AFB63D3D78}" srcId="{AA38CBC9-AC6B-457D-9F63-4D1AB8E7793E}" destId="{7E2B8B4E-293F-43EE-AB7D-6598814ECB3C}" srcOrd="4" destOrd="0" parTransId="{C9A52CF1-B2E8-4848-8964-6633294F16CC}" sibTransId="{03860152-2A6F-476F-91FD-CBA9D7B26338}"/>
    <dgm:cxn modelId="{C1C4306A-0221-4F37-840C-A850600F6203}" type="presOf" srcId="{B8060F7B-9920-4F24-BE71-F0E4E3B7B934}" destId="{B0C37B97-914B-49F2-84E5-94B39EF2352F}" srcOrd="0" destOrd="0" presId="urn:microsoft.com/office/officeart/2005/8/layout/radial6#1"/>
    <dgm:cxn modelId="{B7150080-BB9D-46E5-BB4E-83F68334DF16}" type="presOf" srcId="{5C1F42F6-070E-4EBA-8EBC-C32D27C49363}" destId="{22CB3940-637A-4C32-AB7F-CFAD929A59AB}" srcOrd="0" destOrd="0" presId="urn:microsoft.com/office/officeart/2005/8/layout/radial6#1"/>
    <dgm:cxn modelId="{344DFCFF-FCDB-4601-9C60-4106A54C2F19}" srcId="{AA38CBC9-AC6B-457D-9F63-4D1AB8E7793E}" destId="{B5A54274-3614-43C5-B87E-57314742DF4B}" srcOrd="3" destOrd="0" parTransId="{51BB8254-0873-4E9B-83F3-3222064C2258}" sibTransId="{5F987973-C0E5-4281-A118-757F43C425E0}"/>
    <dgm:cxn modelId="{0C881C18-7939-47E0-98F2-6CD4BC2AE218}" type="presOf" srcId="{AA38CBC9-AC6B-457D-9F63-4D1AB8E7793E}" destId="{D2BB9C9C-582A-4226-99A2-A6A4B7AD887A}" srcOrd="0" destOrd="0" presId="urn:microsoft.com/office/officeart/2005/8/layout/radial6#1"/>
    <dgm:cxn modelId="{0FD78559-051F-4AEF-95D9-EB44A6A00E3E}" type="presOf" srcId="{20EB584B-A7B7-43D9-BF6A-2C9338C05B4D}" destId="{29DFD080-5F1B-4B82-A3B2-DA9D6DF3694E}" srcOrd="0" destOrd="0" presId="urn:microsoft.com/office/officeart/2005/8/layout/radial6#1"/>
    <dgm:cxn modelId="{9582EE63-8E05-4DBC-B7A5-D1ED68558B49}" type="presParOf" srcId="{B0C37B97-914B-49F2-84E5-94B39EF2352F}" destId="{D2BB9C9C-582A-4226-99A2-A6A4B7AD887A}" srcOrd="0" destOrd="0" presId="urn:microsoft.com/office/officeart/2005/8/layout/radial6#1"/>
    <dgm:cxn modelId="{6B9D6D04-BDC6-49C1-B0A6-A9B54C4FF7C8}" type="presParOf" srcId="{B0C37B97-914B-49F2-84E5-94B39EF2352F}" destId="{0B9D5D8D-AE9B-4E3C-8081-7E5A4C702F02}" srcOrd="1" destOrd="0" presId="urn:microsoft.com/office/officeart/2005/8/layout/radial6#1"/>
    <dgm:cxn modelId="{C13A8878-2D6D-4AFA-8689-1CF1043ED6DA}" type="presParOf" srcId="{B0C37B97-914B-49F2-84E5-94B39EF2352F}" destId="{E8755371-EE00-4D9C-9546-B5D2DEB3691D}" srcOrd="2" destOrd="0" presId="urn:microsoft.com/office/officeart/2005/8/layout/radial6#1"/>
    <dgm:cxn modelId="{9B03F041-2C79-4176-A41E-479D663F5816}" type="presParOf" srcId="{B0C37B97-914B-49F2-84E5-94B39EF2352F}" destId="{65DE7562-7D1C-4B0F-8927-12F8E6C5F5AF}" srcOrd="3" destOrd="0" presId="urn:microsoft.com/office/officeart/2005/8/layout/radial6#1"/>
    <dgm:cxn modelId="{E80ABC20-B3EF-4D2B-B9EF-F8827E53C3C1}" type="presParOf" srcId="{B0C37B97-914B-49F2-84E5-94B39EF2352F}" destId="{1C226D9E-C8BD-43C0-B5A7-66592C02513E}" srcOrd="4" destOrd="0" presId="urn:microsoft.com/office/officeart/2005/8/layout/radial6#1"/>
    <dgm:cxn modelId="{1ED6D4E8-64B7-4D0B-96AA-E8F0A9A5A32C}" type="presParOf" srcId="{B0C37B97-914B-49F2-84E5-94B39EF2352F}" destId="{2E93314B-ED13-4B02-B199-BBF658DCCBEE}" srcOrd="5" destOrd="0" presId="urn:microsoft.com/office/officeart/2005/8/layout/radial6#1"/>
    <dgm:cxn modelId="{79631190-C1D4-4DF6-B1D9-0A8B9D2503B0}" type="presParOf" srcId="{B0C37B97-914B-49F2-84E5-94B39EF2352F}" destId="{22CB3940-637A-4C32-AB7F-CFAD929A59AB}" srcOrd="6" destOrd="0" presId="urn:microsoft.com/office/officeart/2005/8/layout/radial6#1"/>
    <dgm:cxn modelId="{A60656AC-4DDC-4925-9624-782EFD0C7F5F}" type="presParOf" srcId="{B0C37B97-914B-49F2-84E5-94B39EF2352F}" destId="{29DFD080-5F1B-4B82-A3B2-DA9D6DF3694E}" srcOrd="7" destOrd="0" presId="urn:microsoft.com/office/officeart/2005/8/layout/radial6#1"/>
    <dgm:cxn modelId="{98F3A352-D5CF-4FCC-A727-CAAA6FD1EFEA}" type="presParOf" srcId="{B0C37B97-914B-49F2-84E5-94B39EF2352F}" destId="{3C0BB87F-E2C7-4D7C-BF8F-45EA9A4A93F1}" srcOrd="8" destOrd="0" presId="urn:microsoft.com/office/officeart/2005/8/layout/radial6#1"/>
    <dgm:cxn modelId="{A4F49CFA-FE19-45A7-9619-CC802F697318}" type="presParOf" srcId="{B0C37B97-914B-49F2-84E5-94B39EF2352F}" destId="{53B5DF5F-8B8B-41EF-8531-276CBECDCAB4}" srcOrd="9" destOrd="0" presId="urn:microsoft.com/office/officeart/2005/8/layout/radial6#1"/>
    <dgm:cxn modelId="{2DFEF1EF-497F-43AC-8E1B-8CD08B015F59}" type="presParOf" srcId="{B0C37B97-914B-49F2-84E5-94B39EF2352F}" destId="{48E8FE13-4B9D-4324-8E0E-D1286684956B}" srcOrd="10" destOrd="0" presId="urn:microsoft.com/office/officeart/2005/8/layout/radial6#1"/>
    <dgm:cxn modelId="{87F7AED1-7FE7-47FE-9905-9268206010EF}" type="presParOf" srcId="{B0C37B97-914B-49F2-84E5-94B39EF2352F}" destId="{38059D10-C2E6-4947-8106-9F2C546A3974}" srcOrd="11" destOrd="0" presId="urn:microsoft.com/office/officeart/2005/8/layout/radial6#1"/>
    <dgm:cxn modelId="{EBC54AB3-3522-491F-9ED8-B26048B98628}" type="presParOf" srcId="{B0C37B97-914B-49F2-84E5-94B39EF2352F}" destId="{E9B5753E-D816-4AD3-95CF-40AD4D2D7C92}" srcOrd="12" destOrd="0" presId="urn:microsoft.com/office/officeart/2005/8/layout/radial6#1"/>
    <dgm:cxn modelId="{0F083F2C-799C-40D1-820A-9FC2212F8E75}" type="presParOf" srcId="{B0C37B97-914B-49F2-84E5-94B39EF2352F}" destId="{B3F8C3C3-65FB-486F-82C0-A8478B7022B9}" srcOrd="13" destOrd="0" presId="urn:microsoft.com/office/officeart/2005/8/layout/radial6#1"/>
    <dgm:cxn modelId="{BB5E401A-5A72-4986-96B0-D5C02A6BFC64}" type="presParOf" srcId="{B0C37B97-914B-49F2-84E5-94B39EF2352F}" destId="{655FDCB9-5F59-4F26-9EF0-749F42DEA7F0}" srcOrd="14" destOrd="0" presId="urn:microsoft.com/office/officeart/2005/8/layout/radial6#1"/>
    <dgm:cxn modelId="{EFB02E10-3FC9-4FD5-830D-7B0786588628}" type="presParOf" srcId="{B0C37B97-914B-49F2-84E5-94B39EF2352F}" destId="{FADEA337-AD34-4422-B53A-01423AF1AC8F}" srcOrd="15" destOrd="0" presId="urn:microsoft.com/office/officeart/2005/8/layout/radial6#1"/>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503EAA9-0126-4FA3-B9C8-DA35C6B6F29B}" type="doc">
      <dgm:prSet loTypeId="urn:microsoft.com/office/officeart/2005/8/layout/chevron1" loCatId="process" qsTypeId="urn:microsoft.com/office/officeart/2005/8/quickstyle/simple1#1" qsCatId="simple" csTypeId="urn:microsoft.com/office/officeart/2005/8/colors/colorful4#1" csCatId="colorful" phldr="1"/>
      <dgm:spPr/>
    </dgm:pt>
    <dgm:pt modelId="{4995DE4A-04D7-4291-AA21-7A751766BA35}">
      <dgm:prSet phldrT="[文字]"/>
      <dgm:spPr/>
      <dgm:t>
        <a:bodyPr/>
        <a:lstStyle/>
        <a:p>
          <a:r>
            <a:rPr lang="zh-TW" altLang="en-US" b="1" dirty="0"/>
            <a:t>市場區隔</a:t>
          </a:r>
        </a:p>
      </dgm:t>
    </dgm:pt>
    <dgm:pt modelId="{37E7F249-A903-469A-9DDA-2C0AA8842221}" type="parTrans" cxnId="{746EB508-F2EB-43E2-9D28-3DECCD7AB0A7}">
      <dgm:prSet/>
      <dgm:spPr/>
      <dgm:t>
        <a:bodyPr/>
        <a:lstStyle/>
        <a:p>
          <a:endParaRPr lang="zh-TW" altLang="en-US"/>
        </a:p>
      </dgm:t>
    </dgm:pt>
    <dgm:pt modelId="{F97DEC00-E234-4558-825A-67CEAD975625}" type="sibTrans" cxnId="{746EB508-F2EB-43E2-9D28-3DECCD7AB0A7}">
      <dgm:prSet/>
      <dgm:spPr/>
      <dgm:t>
        <a:bodyPr/>
        <a:lstStyle/>
        <a:p>
          <a:endParaRPr lang="zh-TW" altLang="en-US"/>
        </a:p>
      </dgm:t>
    </dgm:pt>
    <dgm:pt modelId="{B8021D63-CEF4-400B-A2CD-F1F13C9481E9}">
      <dgm:prSet phldrT="[文字]"/>
      <dgm:spPr/>
      <dgm:t>
        <a:bodyPr/>
        <a:lstStyle/>
        <a:p>
          <a:r>
            <a:rPr lang="zh-TW" altLang="en-US" b="1" dirty="0"/>
            <a:t>區隔選定</a:t>
          </a:r>
        </a:p>
      </dgm:t>
    </dgm:pt>
    <dgm:pt modelId="{EB26B147-D0C6-4EBC-92E8-2AB075A36BAB}" type="parTrans" cxnId="{99736B67-01AA-4E03-8A46-12FF989CD02F}">
      <dgm:prSet/>
      <dgm:spPr/>
      <dgm:t>
        <a:bodyPr/>
        <a:lstStyle/>
        <a:p>
          <a:endParaRPr lang="zh-TW" altLang="en-US"/>
        </a:p>
      </dgm:t>
    </dgm:pt>
    <dgm:pt modelId="{14006EEE-A3EF-42E1-B4E8-E5E00091F915}" type="sibTrans" cxnId="{99736B67-01AA-4E03-8A46-12FF989CD02F}">
      <dgm:prSet/>
      <dgm:spPr/>
      <dgm:t>
        <a:bodyPr/>
        <a:lstStyle/>
        <a:p>
          <a:endParaRPr lang="zh-TW" altLang="en-US"/>
        </a:p>
      </dgm:t>
    </dgm:pt>
    <dgm:pt modelId="{D0813698-0F97-45F5-BBBF-979FA79F270A}">
      <dgm:prSet phldrT="[文字]"/>
      <dgm:spPr/>
      <dgm:t>
        <a:bodyPr/>
        <a:lstStyle/>
        <a:p>
          <a:r>
            <a:rPr lang="zh-TW" altLang="en-US" b="1" dirty="0"/>
            <a:t>產品定位</a:t>
          </a:r>
        </a:p>
      </dgm:t>
    </dgm:pt>
    <dgm:pt modelId="{4A9C232C-3DCF-4C3B-B157-8D248F6C9128}" type="parTrans" cxnId="{38F971F3-9924-40FE-B2AE-4D5945AFB043}">
      <dgm:prSet/>
      <dgm:spPr/>
      <dgm:t>
        <a:bodyPr/>
        <a:lstStyle/>
        <a:p>
          <a:endParaRPr lang="zh-TW" altLang="en-US"/>
        </a:p>
      </dgm:t>
    </dgm:pt>
    <dgm:pt modelId="{4D2AA816-B855-4802-A8E1-B9FE810E85DA}" type="sibTrans" cxnId="{38F971F3-9924-40FE-B2AE-4D5945AFB043}">
      <dgm:prSet/>
      <dgm:spPr/>
      <dgm:t>
        <a:bodyPr/>
        <a:lstStyle/>
        <a:p>
          <a:endParaRPr lang="zh-TW" altLang="en-US"/>
        </a:p>
      </dgm:t>
    </dgm:pt>
    <dgm:pt modelId="{CAE3102A-8FA3-42CC-B317-90B177113C13}" type="pres">
      <dgm:prSet presAssocID="{1503EAA9-0126-4FA3-B9C8-DA35C6B6F29B}" presName="Name0" presStyleCnt="0">
        <dgm:presLayoutVars>
          <dgm:dir/>
          <dgm:animLvl val="lvl"/>
          <dgm:resizeHandles val="exact"/>
        </dgm:presLayoutVars>
      </dgm:prSet>
      <dgm:spPr/>
    </dgm:pt>
    <dgm:pt modelId="{FB2230B3-69FB-4DC5-BC20-FD66F625BFCB}" type="pres">
      <dgm:prSet presAssocID="{4995DE4A-04D7-4291-AA21-7A751766BA35}" presName="parTxOnly" presStyleLbl="node1" presStyleIdx="0" presStyleCnt="3">
        <dgm:presLayoutVars>
          <dgm:chMax val="0"/>
          <dgm:chPref val="0"/>
          <dgm:bulletEnabled val="1"/>
        </dgm:presLayoutVars>
      </dgm:prSet>
      <dgm:spPr/>
      <dgm:t>
        <a:bodyPr/>
        <a:lstStyle/>
        <a:p>
          <a:endParaRPr lang="zh-TW" altLang="en-US"/>
        </a:p>
      </dgm:t>
    </dgm:pt>
    <dgm:pt modelId="{A53984B7-4328-4428-98A8-B2A373B341E5}" type="pres">
      <dgm:prSet presAssocID="{F97DEC00-E234-4558-825A-67CEAD975625}" presName="parTxOnlySpace" presStyleCnt="0"/>
      <dgm:spPr/>
    </dgm:pt>
    <dgm:pt modelId="{C5AE6640-94AF-4BE0-9A91-60A6232B3381}" type="pres">
      <dgm:prSet presAssocID="{B8021D63-CEF4-400B-A2CD-F1F13C9481E9}" presName="parTxOnly" presStyleLbl="node1" presStyleIdx="1" presStyleCnt="3">
        <dgm:presLayoutVars>
          <dgm:chMax val="0"/>
          <dgm:chPref val="0"/>
          <dgm:bulletEnabled val="1"/>
        </dgm:presLayoutVars>
      </dgm:prSet>
      <dgm:spPr/>
      <dgm:t>
        <a:bodyPr/>
        <a:lstStyle/>
        <a:p>
          <a:endParaRPr lang="zh-TW" altLang="en-US"/>
        </a:p>
      </dgm:t>
    </dgm:pt>
    <dgm:pt modelId="{1E73F30B-3EA0-47AE-B16E-B2FFE7311210}" type="pres">
      <dgm:prSet presAssocID="{14006EEE-A3EF-42E1-B4E8-E5E00091F915}" presName="parTxOnlySpace" presStyleCnt="0"/>
      <dgm:spPr/>
    </dgm:pt>
    <dgm:pt modelId="{58A1DD94-5CAE-4178-8EC2-9F5F8C67D809}" type="pres">
      <dgm:prSet presAssocID="{D0813698-0F97-45F5-BBBF-979FA79F270A}" presName="parTxOnly" presStyleLbl="node1" presStyleIdx="2" presStyleCnt="3">
        <dgm:presLayoutVars>
          <dgm:chMax val="0"/>
          <dgm:chPref val="0"/>
          <dgm:bulletEnabled val="1"/>
        </dgm:presLayoutVars>
      </dgm:prSet>
      <dgm:spPr/>
      <dgm:t>
        <a:bodyPr/>
        <a:lstStyle/>
        <a:p>
          <a:endParaRPr lang="zh-TW" altLang="en-US"/>
        </a:p>
      </dgm:t>
    </dgm:pt>
  </dgm:ptLst>
  <dgm:cxnLst>
    <dgm:cxn modelId="{99736B67-01AA-4E03-8A46-12FF989CD02F}" srcId="{1503EAA9-0126-4FA3-B9C8-DA35C6B6F29B}" destId="{B8021D63-CEF4-400B-A2CD-F1F13C9481E9}" srcOrd="1" destOrd="0" parTransId="{EB26B147-D0C6-4EBC-92E8-2AB075A36BAB}" sibTransId="{14006EEE-A3EF-42E1-B4E8-E5E00091F915}"/>
    <dgm:cxn modelId="{746EB508-F2EB-43E2-9D28-3DECCD7AB0A7}" srcId="{1503EAA9-0126-4FA3-B9C8-DA35C6B6F29B}" destId="{4995DE4A-04D7-4291-AA21-7A751766BA35}" srcOrd="0" destOrd="0" parTransId="{37E7F249-A903-469A-9DDA-2C0AA8842221}" sibTransId="{F97DEC00-E234-4558-825A-67CEAD975625}"/>
    <dgm:cxn modelId="{8C9E0791-F527-4C0D-B7E4-A3C4EFAF465A}" type="presOf" srcId="{4995DE4A-04D7-4291-AA21-7A751766BA35}" destId="{FB2230B3-69FB-4DC5-BC20-FD66F625BFCB}" srcOrd="0" destOrd="0" presId="urn:microsoft.com/office/officeart/2005/8/layout/chevron1"/>
    <dgm:cxn modelId="{38F971F3-9924-40FE-B2AE-4D5945AFB043}" srcId="{1503EAA9-0126-4FA3-B9C8-DA35C6B6F29B}" destId="{D0813698-0F97-45F5-BBBF-979FA79F270A}" srcOrd="2" destOrd="0" parTransId="{4A9C232C-3DCF-4C3B-B157-8D248F6C9128}" sibTransId="{4D2AA816-B855-4802-A8E1-B9FE810E85DA}"/>
    <dgm:cxn modelId="{81D75D2D-96F4-412C-950B-E12C4B3720F7}" type="presOf" srcId="{1503EAA9-0126-4FA3-B9C8-DA35C6B6F29B}" destId="{CAE3102A-8FA3-42CC-B317-90B177113C13}" srcOrd="0" destOrd="0" presId="urn:microsoft.com/office/officeart/2005/8/layout/chevron1"/>
    <dgm:cxn modelId="{2924B360-ECC4-4D1F-B283-9516FD1E1F28}" type="presOf" srcId="{D0813698-0F97-45F5-BBBF-979FA79F270A}" destId="{58A1DD94-5CAE-4178-8EC2-9F5F8C67D809}" srcOrd="0" destOrd="0" presId="urn:microsoft.com/office/officeart/2005/8/layout/chevron1"/>
    <dgm:cxn modelId="{6CE568B7-2663-4C17-BA40-785B3C36936A}" type="presOf" srcId="{B8021D63-CEF4-400B-A2CD-F1F13C9481E9}" destId="{C5AE6640-94AF-4BE0-9A91-60A6232B3381}" srcOrd="0" destOrd="0" presId="urn:microsoft.com/office/officeart/2005/8/layout/chevron1"/>
    <dgm:cxn modelId="{F732A0ED-4A81-49C0-A540-985D01757E20}" type="presParOf" srcId="{CAE3102A-8FA3-42CC-B317-90B177113C13}" destId="{FB2230B3-69FB-4DC5-BC20-FD66F625BFCB}" srcOrd="0" destOrd="0" presId="urn:microsoft.com/office/officeart/2005/8/layout/chevron1"/>
    <dgm:cxn modelId="{03693823-A14F-4284-B9EE-E3C9E14C1016}" type="presParOf" srcId="{CAE3102A-8FA3-42CC-B317-90B177113C13}" destId="{A53984B7-4328-4428-98A8-B2A373B341E5}" srcOrd="1" destOrd="0" presId="urn:microsoft.com/office/officeart/2005/8/layout/chevron1"/>
    <dgm:cxn modelId="{513B2191-4D89-45B5-A0CF-8E62C3AF825B}" type="presParOf" srcId="{CAE3102A-8FA3-42CC-B317-90B177113C13}" destId="{C5AE6640-94AF-4BE0-9A91-60A6232B3381}" srcOrd="2" destOrd="0" presId="urn:microsoft.com/office/officeart/2005/8/layout/chevron1"/>
    <dgm:cxn modelId="{385A68DF-A690-44E9-AB5A-A1C1538A81B5}" type="presParOf" srcId="{CAE3102A-8FA3-42CC-B317-90B177113C13}" destId="{1E73F30B-3EA0-47AE-B16E-B2FFE7311210}" srcOrd="3" destOrd="0" presId="urn:microsoft.com/office/officeart/2005/8/layout/chevron1"/>
    <dgm:cxn modelId="{BEC00421-46B8-4C4F-BEE2-61177B1C4672}" type="presParOf" srcId="{CAE3102A-8FA3-42CC-B317-90B177113C13}" destId="{58A1DD94-5CAE-4178-8EC2-9F5F8C67D809}" srcOrd="4" destOrd="0" presId="urn:microsoft.com/office/officeart/2005/8/layout/chevron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503EAA9-0126-4FA3-B9C8-DA35C6B6F29B}" type="doc">
      <dgm:prSet loTypeId="urn:microsoft.com/office/officeart/2005/8/layout/chevron1" loCatId="process" qsTypeId="urn:microsoft.com/office/officeart/2005/8/quickstyle/simple1#2" qsCatId="simple" csTypeId="urn:microsoft.com/office/officeart/2005/8/colors/colorful4#2" csCatId="colorful" phldr="1"/>
      <dgm:spPr/>
    </dgm:pt>
    <dgm:pt modelId="{4995DE4A-04D7-4291-AA21-7A751766BA35}">
      <dgm:prSet phldrT="[文字]"/>
      <dgm:spPr/>
      <dgm:t>
        <a:bodyPr/>
        <a:lstStyle/>
        <a:p>
          <a:r>
            <a:rPr lang="zh-TW" altLang="en-US" b="1" dirty="0"/>
            <a:t>市場區隔</a:t>
          </a:r>
        </a:p>
      </dgm:t>
    </dgm:pt>
    <dgm:pt modelId="{37E7F249-A903-469A-9DDA-2C0AA8842221}" type="parTrans" cxnId="{746EB508-F2EB-43E2-9D28-3DECCD7AB0A7}">
      <dgm:prSet/>
      <dgm:spPr/>
      <dgm:t>
        <a:bodyPr/>
        <a:lstStyle/>
        <a:p>
          <a:endParaRPr lang="zh-TW" altLang="en-US"/>
        </a:p>
      </dgm:t>
    </dgm:pt>
    <dgm:pt modelId="{F97DEC00-E234-4558-825A-67CEAD975625}" type="sibTrans" cxnId="{746EB508-F2EB-43E2-9D28-3DECCD7AB0A7}">
      <dgm:prSet/>
      <dgm:spPr/>
      <dgm:t>
        <a:bodyPr/>
        <a:lstStyle/>
        <a:p>
          <a:endParaRPr lang="zh-TW" altLang="en-US"/>
        </a:p>
      </dgm:t>
    </dgm:pt>
    <dgm:pt modelId="{B8021D63-CEF4-400B-A2CD-F1F13C9481E9}">
      <dgm:prSet phldrT="[文字]"/>
      <dgm:spPr>
        <a:solidFill>
          <a:schemeClr val="bg2">
            <a:lumMod val="75000"/>
          </a:schemeClr>
        </a:solidFill>
      </dgm:spPr>
      <dgm:t>
        <a:bodyPr/>
        <a:lstStyle/>
        <a:p>
          <a:r>
            <a:rPr lang="zh-TW" altLang="en-US" b="1" dirty="0"/>
            <a:t>區隔選定</a:t>
          </a:r>
        </a:p>
      </dgm:t>
    </dgm:pt>
    <dgm:pt modelId="{EB26B147-D0C6-4EBC-92E8-2AB075A36BAB}" type="parTrans" cxnId="{99736B67-01AA-4E03-8A46-12FF989CD02F}">
      <dgm:prSet/>
      <dgm:spPr/>
      <dgm:t>
        <a:bodyPr/>
        <a:lstStyle/>
        <a:p>
          <a:endParaRPr lang="zh-TW" altLang="en-US"/>
        </a:p>
      </dgm:t>
    </dgm:pt>
    <dgm:pt modelId="{14006EEE-A3EF-42E1-B4E8-E5E00091F915}" type="sibTrans" cxnId="{99736B67-01AA-4E03-8A46-12FF989CD02F}">
      <dgm:prSet/>
      <dgm:spPr>
        <a:solidFill>
          <a:schemeClr val="bg2">
            <a:lumMod val="90000"/>
          </a:schemeClr>
        </a:solidFill>
      </dgm:spPr>
      <dgm:t>
        <a:bodyPr/>
        <a:lstStyle/>
        <a:p>
          <a:endParaRPr lang="zh-TW" altLang="en-US"/>
        </a:p>
      </dgm:t>
    </dgm:pt>
    <dgm:pt modelId="{D0813698-0F97-45F5-BBBF-979FA79F270A}">
      <dgm:prSet phldrT="[文字]"/>
      <dgm:spPr>
        <a:solidFill>
          <a:schemeClr val="bg2">
            <a:lumMod val="75000"/>
          </a:schemeClr>
        </a:solidFill>
      </dgm:spPr>
      <dgm:t>
        <a:bodyPr/>
        <a:lstStyle/>
        <a:p>
          <a:r>
            <a:rPr lang="zh-TW" altLang="en-US" b="1" dirty="0"/>
            <a:t>產品定位</a:t>
          </a:r>
        </a:p>
      </dgm:t>
    </dgm:pt>
    <dgm:pt modelId="{4A9C232C-3DCF-4C3B-B157-8D248F6C9128}" type="parTrans" cxnId="{38F971F3-9924-40FE-B2AE-4D5945AFB043}">
      <dgm:prSet/>
      <dgm:spPr/>
      <dgm:t>
        <a:bodyPr/>
        <a:lstStyle/>
        <a:p>
          <a:endParaRPr lang="zh-TW" altLang="en-US"/>
        </a:p>
      </dgm:t>
    </dgm:pt>
    <dgm:pt modelId="{4D2AA816-B855-4802-A8E1-B9FE810E85DA}" type="sibTrans" cxnId="{38F971F3-9924-40FE-B2AE-4D5945AFB043}">
      <dgm:prSet/>
      <dgm:spPr/>
      <dgm:t>
        <a:bodyPr/>
        <a:lstStyle/>
        <a:p>
          <a:endParaRPr lang="zh-TW" altLang="en-US"/>
        </a:p>
      </dgm:t>
    </dgm:pt>
    <dgm:pt modelId="{9980F733-209C-4A6E-8709-451317453FBC}" type="pres">
      <dgm:prSet presAssocID="{1503EAA9-0126-4FA3-B9C8-DA35C6B6F29B}" presName="Name0" presStyleCnt="0">
        <dgm:presLayoutVars>
          <dgm:dir/>
          <dgm:animLvl val="lvl"/>
          <dgm:resizeHandles val="exact"/>
        </dgm:presLayoutVars>
      </dgm:prSet>
      <dgm:spPr/>
    </dgm:pt>
    <dgm:pt modelId="{8CA1BB66-483B-43A5-B4F4-CE9EC77E68CC}" type="pres">
      <dgm:prSet presAssocID="{4995DE4A-04D7-4291-AA21-7A751766BA35}" presName="parTxOnly" presStyleLbl="node1" presStyleIdx="0" presStyleCnt="3">
        <dgm:presLayoutVars>
          <dgm:chMax val="0"/>
          <dgm:chPref val="0"/>
          <dgm:bulletEnabled val="1"/>
        </dgm:presLayoutVars>
      </dgm:prSet>
      <dgm:spPr/>
      <dgm:t>
        <a:bodyPr/>
        <a:lstStyle/>
        <a:p>
          <a:endParaRPr lang="zh-TW" altLang="en-US"/>
        </a:p>
      </dgm:t>
    </dgm:pt>
    <dgm:pt modelId="{6073ACDF-E813-43C2-B1C7-36E307A4F9F7}" type="pres">
      <dgm:prSet presAssocID="{F97DEC00-E234-4558-825A-67CEAD975625}" presName="parTxOnlySpace" presStyleCnt="0"/>
      <dgm:spPr/>
    </dgm:pt>
    <dgm:pt modelId="{60975B60-89C0-4535-8039-A256692A2DD2}" type="pres">
      <dgm:prSet presAssocID="{B8021D63-CEF4-400B-A2CD-F1F13C9481E9}" presName="parTxOnly" presStyleLbl="node1" presStyleIdx="1" presStyleCnt="3">
        <dgm:presLayoutVars>
          <dgm:chMax val="0"/>
          <dgm:chPref val="0"/>
          <dgm:bulletEnabled val="1"/>
        </dgm:presLayoutVars>
      </dgm:prSet>
      <dgm:spPr/>
      <dgm:t>
        <a:bodyPr/>
        <a:lstStyle/>
        <a:p>
          <a:endParaRPr lang="zh-TW" altLang="en-US"/>
        </a:p>
      </dgm:t>
    </dgm:pt>
    <dgm:pt modelId="{FE974D08-EB08-4E28-A280-31F6F31FE5E8}" type="pres">
      <dgm:prSet presAssocID="{14006EEE-A3EF-42E1-B4E8-E5E00091F915}" presName="parTxOnlySpace" presStyleCnt="0"/>
      <dgm:spPr/>
    </dgm:pt>
    <dgm:pt modelId="{62B9DA76-270A-47D3-B7DE-1F8ACD7676B3}" type="pres">
      <dgm:prSet presAssocID="{D0813698-0F97-45F5-BBBF-979FA79F270A}" presName="parTxOnly" presStyleLbl="node1" presStyleIdx="2" presStyleCnt="3">
        <dgm:presLayoutVars>
          <dgm:chMax val="0"/>
          <dgm:chPref val="0"/>
          <dgm:bulletEnabled val="1"/>
        </dgm:presLayoutVars>
      </dgm:prSet>
      <dgm:spPr/>
      <dgm:t>
        <a:bodyPr/>
        <a:lstStyle/>
        <a:p>
          <a:endParaRPr lang="zh-TW" altLang="en-US"/>
        </a:p>
      </dgm:t>
    </dgm:pt>
  </dgm:ptLst>
  <dgm:cxnLst>
    <dgm:cxn modelId="{99736B67-01AA-4E03-8A46-12FF989CD02F}" srcId="{1503EAA9-0126-4FA3-B9C8-DA35C6B6F29B}" destId="{B8021D63-CEF4-400B-A2CD-F1F13C9481E9}" srcOrd="1" destOrd="0" parTransId="{EB26B147-D0C6-4EBC-92E8-2AB075A36BAB}" sibTransId="{14006EEE-A3EF-42E1-B4E8-E5E00091F915}"/>
    <dgm:cxn modelId="{858EB11E-8F79-4F5A-863C-50B279F3BAE7}" type="presOf" srcId="{4995DE4A-04D7-4291-AA21-7A751766BA35}" destId="{8CA1BB66-483B-43A5-B4F4-CE9EC77E68CC}" srcOrd="0" destOrd="0" presId="urn:microsoft.com/office/officeart/2005/8/layout/chevron1"/>
    <dgm:cxn modelId="{746EB508-F2EB-43E2-9D28-3DECCD7AB0A7}" srcId="{1503EAA9-0126-4FA3-B9C8-DA35C6B6F29B}" destId="{4995DE4A-04D7-4291-AA21-7A751766BA35}" srcOrd="0" destOrd="0" parTransId="{37E7F249-A903-469A-9DDA-2C0AA8842221}" sibTransId="{F97DEC00-E234-4558-825A-67CEAD975625}"/>
    <dgm:cxn modelId="{0A963F51-CAA5-4F9B-8B01-2CC03F7CD390}" type="presOf" srcId="{B8021D63-CEF4-400B-A2CD-F1F13C9481E9}" destId="{60975B60-89C0-4535-8039-A256692A2DD2}" srcOrd="0" destOrd="0" presId="urn:microsoft.com/office/officeart/2005/8/layout/chevron1"/>
    <dgm:cxn modelId="{38F971F3-9924-40FE-B2AE-4D5945AFB043}" srcId="{1503EAA9-0126-4FA3-B9C8-DA35C6B6F29B}" destId="{D0813698-0F97-45F5-BBBF-979FA79F270A}" srcOrd="2" destOrd="0" parTransId="{4A9C232C-3DCF-4C3B-B157-8D248F6C9128}" sibTransId="{4D2AA816-B855-4802-A8E1-B9FE810E85DA}"/>
    <dgm:cxn modelId="{1F9079D1-42A1-449B-8407-77AEDA3AA431}" type="presOf" srcId="{D0813698-0F97-45F5-BBBF-979FA79F270A}" destId="{62B9DA76-270A-47D3-B7DE-1F8ACD7676B3}" srcOrd="0" destOrd="0" presId="urn:microsoft.com/office/officeart/2005/8/layout/chevron1"/>
    <dgm:cxn modelId="{EB67DF39-B793-407C-9628-C07F040CD3C8}" type="presOf" srcId="{1503EAA9-0126-4FA3-B9C8-DA35C6B6F29B}" destId="{9980F733-209C-4A6E-8709-451317453FBC}" srcOrd="0" destOrd="0" presId="urn:microsoft.com/office/officeart/2005/8/layout/chevron1"/>
    <dgm:cxn modelId="{4DA9527F-2290-41B3-B06C-CFAC6C1CF469}" type="presParOf" srcId="{9980F733-209C-4A6E-8709-451317453FBC}" destId="{8CA1BB66-483B-43A5-B4F4-CE9EC77E68CC}" srcOrd="0" destOrd="0" presId="urn:microsoft.com/office/officeart/2005/8/layout/chevron1"/>
    <dgm:cxn modelId="{8DEE4FF5-590E-45E8-A3B6-890CCE77241B}" type="presParOf" srcId="{9980F733-209C-4A6E-8709-451317453FBC}" destId="{6073ACDF-E813-43C2-B1C7-36E307A4F9F7}" srcOrd="1" destOrd="0" presId="urn:microsoft.com/office/officeart/2005/8/layout/chevron1"/>
    <dgm:cxn modelId="{14F406C8-5929-4270-897F-93F9A4861C16}" type="presParOf" srcId="{9980F733-209C-4A6E-8709-451317453FBC}" destId="{60975B60-89C0-4535-8039-A256692A2DD2}" srcOrd="2" destOrd="0" presId="urn:microsoft.com/office/officeart/2005/8/layout/chevron1"/>
    <dgm:cxn modelId="{DDAAA5D1-ED30-4EBB-B0E1-5C2B1DD224AF}" type="presParOf" srcId="{9980F733-209C-4A6E-8709-451317453FBC}" destId="{FE974D08-EB08-4E28-A280-31F6F31FE5E8}" srcOrd="3" destOrd="0" presId="urn:microsoft.com/office/officeart/2005/8/layout/chevron1"/>
    <dgm:cxn modelId="{F905F432-4D68-4D9C-A572-A75D5FBFE60D}" type="presParOf" srcId="{9980F733-209C-4A6E-8709-451317453FBC}" destId="{62B9DA76-270A-47D3-B7DE-1F8ACD7676B3}" srcOrd="4" destOrd="0" presId="urn:microsoft.com/office/officeart/2005/8/layout/chevron1"/>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1503EAA9-0126-4FA3-B9C8-DA35C6B6F29B}" type="doc">
      <dgm:prSet loTypeId="urn:microsoft.com/office/officeart/2005/8/layout/chevron1" loCatId="process" qsTypeId="urn:microsoft.com/office/officeart/2005/8/quickstyle/simple1#3" qsCatId="simple" csTypeId="urn:microsoft.com/office/officeart/2005/8/colors/colorful4#3" csCatId="colorful" phldr="1"/>
      <dgm:spPr/>
    </dgm:pt>
    <dgm:pt modelId="{4995DE4A-04D7-4291-AA21-7A751766BA35}">
      <dgm:prSet phldrT="[文字]"/>
      <dgm:spPr>
        <a:solidFill>
          <a:schemeClr val="bg2">
            <a:lumMod val="75000"/>
          </a:schemeClr>
        </a:solidFill>
      </dgm:spPr>
      <dgm:t>
        <a:bodyPr/>
        <a:lstStyle/>
        <a:p>
          <a:r>
            <a:rPr lang="zh-TW" altLang="en-US" b="1" dirty="0"/>
            <a:t>市場區隔</a:t>
          </a:r>
        </a:p>
      </dgm:t>
    </dgm:pt>
    <dgm:pt modelId="{37E7F249-A903-469A-9DDA-2C0AA8842221}" type="parTrans" cxnId="{746EB508-F2EB-43E2-9D28-3DECCD7AB0A7}">
      <dgm:prSet/>
      <dgm:spPr/>
      <dgm:t>
        <a:bodyPr/>
        <a:lstStyle/>
        <a:p>
          <a:endParaRPr lang="zh-TW" altLang="en-US"/>
        </a:p>
      </dgm:t>
    </dgm:pt>
    <dgm:pt modelId="{F97DEC00-E234-4558-825A-67CEAD975625}" type="sibTrans" cxnId="{746EB508-F2EB-43E2-9D28-3DECCD7AB0A7}">
      <dgm:prSet/>
      <dgm:spPr>
        <a:solidFill>
          <a:schemeClr val="bg2">
            <a:lumMod val="90000"/>
          </a:schemeClr>
        </a:solidFill>
      </dgm:spPr>
      <dgm:t>
        <a:bodyPr/>
        <a:lstStyle/>
        <a:p>
          <a:endParaRPr lang="zh-TW" altLang="en-US"/>
        </a:p>
      </dgm:t>
    </dgm:pt>
    <dgm:pt modelId="{B8021D63-CEF4-400B-A2CD-F1F13C9481E9}">
      <dgm:prSet phldrT="[文字]"/>
      <dgm:spPr/>
      <dgm:t>
        <a:bodyPr/>
        <a:lstStyle/>
        <a:p>
          <a:r>
            <a:rPr lang="zh-TW" altLang="en-US" b="1" dirty="0"/>
            <a:t>區隔選定</a:t>
          </a:r>
        </a:p>
      </dgm:t>
    </dgm:pt>
    <dgm:pt modelId="{EB26B147-D0C6-4EBC-92E8-2AB075A36BAB}" type="parTrans" cxnId="{99736B67-01AA-4E03-8A46-12FF989CD02F}">
      <dgm:prSet/>
      <dgm:spPr/>
      <dgm:t>
        <a:bodyPr/>
        <a:lstStyle/>
        <a:p>
          <a:endParaRPr lang="zh-TW" altLang="en-US"/>
        </a:p>
      </dgm:t>
    </dgm:pt>
    <dgm:pt modelId="{14006EEE-A3EF-42E1-B4E8-E5E00091F915}" type="sibTrans" cxnId="{99736B67-01AA-4E03-8A46-12FF989CD02F}">
      <dgm:prSet/>
      <dgm:spPr/>
      <dgm:t>
        <a:bodyPr/>
        <a:lstStyle/>
        <a:p>
          <a:endParaRPr lang="zh-TW" altLang="en-US"/>
        </a:p>
      </dgm:t>
    </dgm:pt>
    <dgm:pt modelId="{D0813698-0F97-45F5-BBBF-979FA79F270A}">
      <dgm:prSet phldrT="[文字]"/>
      <dgm:spPr>
        <a:solidFill>
          <a:schemeClr val="bg2">
            <a:lumMod val="75000"/>
          </a:schemeClr>
        </a:solidFill>
      </dgm:spPr>
      <dgm:t>
        <a:bodyPr/>
        <a:lstStyle/>
        <a:p>
          <a:r>
            <a:rPr lang="zh-TW" altLang="en-US" b="1" dirty="0"/>
            <a:t>產品定位</a:t>
          </a:r>
        </a:p>
      </dgm:t>
    </dgm:pt>
    <dgm:pt modelId="{4A9C232C-3DCF-4C3B-B157-8D248F6C9128}" type="parTrans" cxnId="{38F971F3-9924-40FE-B2AE-4D5945AFB043}">
      <dgm:prSet/>
      <dgm:spPr/>
      <dgm:t>
        <a:bodyPr/>
        <a:lstStyle/>
        <a:p>
          <a:endParaRPr lang="zh-TW" altLang="en-US"/>
        </a:p>
      </dgm:t>
    </dgm:pt>
    <dgm:pt modelId="{4D2AA816-B855-4802-A8E1-B9FE810E85DA}" type="sibTrans" cxnId="{38F971F3-9924-40FE-B2AE-4D5945AFB043}">
      <dgm:prSet/>
      <dgm:spPr/>
      <dgm:t>
        <a:bodyPr/>
        <a:lstStyle/>
        <a:p>
          <a:endParaRPr lang="zh-TW" altLang="en-US"/>
        </a:p>
      </dgm:t>
    </dgm:pt>
    <dgm:pt modelId="{DDD2DE1B-81B5-42E9-A5FE-4B82930E6B0A}" type="pres">
      <dgm:prSet presAssocID="{1503EAA9-0126-4FA3-B9C8-DA35C6B6F29B}" presName="Name0" presStyleCnt="0">
        <dgm:presLayoutVars>
          <dgm:dir/>
          <dgm:animLvl val="lvl"/>
          <dgm:resizeHandles val="exact"/>
        </dgm:presLayoutVars>
      </dgm:prSet>
      <dgm:spPr/>
    </dgm:pt>
    <dgm:pt modelId="{3BCFB75D-3C05-4AD6-9C94-508B69314282}" type="pres">
      <dgm:prSet presAssocID="{4995DE4A-04D7-4291-AA21-7A751766BA35}" presName="parTxOnly" presStyleLbl="node1" presStyleIdx="0" presStyleCnt="3">
        <dgm:presLayoutVars>
          <dgm:chMax val="0"/>
          <dgm:chPref val="0"/>
          <dgm:bulletEnabled val="1"/>
        </dgm:presLayoutVars>
      </dgm:prSet>
      <dgm:spPr/>
      <dgm:t>
        <a:bodyPr/>
        <a:lstStyle/>
        <a:p>
          <a:endParaRPr lang="zh-TW" altLang="en-US"/>
        </a:p>
      </dgm:t>
    </dgm:pt>
    <dgm:pt modelId="{C6BD8D70-B6BF-457A-B27A-8A90B22372B7}" type="pres">
      <dgm:prSet presAssocID="{F97DEC00-E234-4558-825A-67CEAD975625}" presName="parTxOnlySpace" presStyleCnt="0"/>
      <dgm:spPr/>
    </dgm:pt>
    <dgm:pt modelId="{82F24C8E-E915-4BCD-91E2-DD722F583FDD}" type="pres">
      <dgm:prSet presAssocID="{B8021D63-CEF4-400B-A2CD-F1F13C9481E9}" presName="parTxOnly" presStyleLbl="node1" presStyleIdx="1" presStyleCnt="3">
        <dgm:presLayoutVars>
          <dgm:chMax val="0"/>
          <dgm:chPref val="0"/>
          <dgm:bulletEnabled val="1"/>
        </dgm:presLayoutVars>
      </dgm:prSet>
      <dgm:spPr/>
      <dgm:t>
        <a:bodyPr/>
        <a:lstStyle/>
        <a:p>
          <a:endParaRPr lang="zh-TW" altLang="en-US"/>
        </a:p>
      </dgm:t>
    </dgm:pt>
    <dgm:pt modelId="{F8E30F8A-E991-4F92-955B-F99CE4052996}" type="pres">
      <dgm:prSet presAssocID="{14006EEE-A3EF-42E1-B4E8-E5E00091F915}" presName="parTxOnlySpace" presStyleCnt="0"/>
      <dgm:spPr/>
    </dgm:pt>
    <dgm:pt modelId="{9D8D6DA0-DFB9-4AA2-AD81-E864E44652E7}" type="pres">
      <dgm:prSet presAssocID="{D0813698-0F97-45F5-BBBF-979FA79F270A}" presName="parTxOnly" presStyleLbl="node1" presStyleIdx="2" presStyleCnt="3">
        <dgm:presLayoutVars>
          <dgm:chMax val="0"/>
          <dgm:chPref val="0"/>
          <dgm:bulletEnabled val="1"/>
        </dgm:presLayoutVars>
      </dgm:prSet>
      <dgm:spPr/>
      <dgm:t>
        <a:bodyPr/>
        <a:lstStyle/>
        <a:p>
          <a:endParaRPr lang="zh-TW" altLang="en-US"/>
        </a:p>
      </dgm:t>
    </dgm:pt>
  </dgm:ptLst>
  <dgm:cxnLst>
    <dgm:cxn modelId="{99736B67-01AA-4E03-8A46-12FF989CD02F}" srcId="{1503EAA9-0126-4FA3-B9C8-DA35C6B6F29B}" destId="{B8021D63-CEF4-400B-A2CD-F1F13C9481E9}" srcOrd="1" destOrd="0" parTransId="{EB26B147-D0C6-4EBC-92E8-2AB075A36BAB}" sibTransId="{14006EEE-A3EF-42E1-B4E8-E5E00091F915}"/>
    <dgm:cxn modelId="{52B4A07E-7B83-4843-9C0A-18C54AC6D83B}" type="presOf" srcId="{D0813698-0F97-45F5-BBBF-979FA79F270A}" destId="{9D8D6DA0-DFB9-4AA2-AD81-E864E44652E7}" srcOrd="0" destOrd="0" presId="urn:microsoft.com/office/officeart/2005/8/layout/chevron1"/>
    <dgm:cxn modelId="{746EB508-F2EB-43E2-9D28-3DECCD7AB0A7}" srcId="{1503EAA9-0126-4FA3-B9C8-DA35C6B6F29B}" destId="{4995DE4A-04D7-4291-AA21-7A751766BA35}" srcOrd="0" destOrd="0" parTransId="{37E7F249-A903-469A-9DDA-2C0AA8842221}" sibTransId="{F97DEC00-E234-4558-825A-67CEAD975625}"/>
    <dgm:cxn modelId="{BDC15EF8-8D9A-4533-AEB7-9EB4976D38BA}" type="presOf" srcId="{4995DE4A-04D7-4291-AA21-7A751766BA35}" destId="{3BCFB75D-3C05-4AD6-9C94-508B69314282}" srcOrd="0" destOrd="0" presId="urn:microsoft.com/office/officeart/2005/8/layout/chevron1"/>
    <dgm:cxn modelId="{38F971F3-9924-40FE-B2AE-4D5945AFB043}" srcId="{1503EAA9-0126-4FA3-B9C8-DA35C6B6F29B}" destId="{D0813698-0F97-45F5-BBBF-979FA79F270A}" srcOrd="2" destOrd="0" parTransId="{4A9C232C-3DCF-4C3B-B157-8D248F6C9128}" sibTransId="{4D2AA816-B855-4802-A8E1-B9FE810E85DA}"/>
    <dgm:cxn modelId="{EFE9CEE4-4192-4DEF-BFA0-74269806892C}" type="presOf" srcId="{B8021D63-CEF4-400B-A2CD-F1F13C9481E9}" destId="{82F24C8E-E915-4BCD-91E2-DD722F583FDD}" srcOrd="0" destOrd="0" presId="urn:microsoft.com/office/officeart/2005/8/layout/chevron1"/>
    <dgm:cxn modelId="{7A7C5786-B76A-44B0-968E-69DC467C2614}" type="presOf" srcId="{1503EAA9-0126-4FA3-B9C8-DA35C6B6F29B}" destId="{DDD2DE1B-81B5-42E9-A5FE-4B82930E6B0A}" srcOrd="0" destOrd="0" presId="urn:microsoft.com/office/officeart/2005/8/layout/chevron1"/>
    <dgm:cxn modelId="{6BC956CB-7B38-48F3-99F2-0C40BFBF2077}" type="presParOf" srcId="{DDD2DE1B-81B5-42E9-A5FE-4B82930E6B0A}" destId="{3BCFB75D-3C05-4AD6-9C94-508B69314282}" srcOrd="0" destOrd="0" presId="urn:microsoft.com/office/officeart/2005/8/layout/chevron1"/>
    <dgm:cxn modelId="{478FF5B7-41C0-462F-860A-7489B9350DA9}" type="presParOf" srcId="{DDD2DE1B-81B5-42E9-A5FE-4B82930E6B0A}" destId="{C6BD8D70-B6BF-457A-B27A-8A90B22372B7}" srcOrd="1" destOrd="0" presId="urn:microsoft.com/office/officeart/2005/8/layout/chevron1"/>
    <dgm:cxn modelId="{9668E240-0AFB-4A71-819E-39DC445F3149}" type="presParOf" srcId="{DDD2DE1B-81B5-42E9-A5FE-4B82930E6B0A}" destId="{82F24C8E-E915-4BCD-91E2-DD722F583FDD}" srcOrd="2" destOrd="0" presId="urn:microsoft.com/office/officeart/2005/8/layout/chevron1"/>
    <dgm:cxn modelId="{178274BA-4727-43A6-9AD3-CF103DD15E66}" type="presParOf" srcId="{DDD2DE1B-81B5-42E9-A5FE-4B82930E6B0A}" destId="{F8E30F8A-E991-4F92-955B-F99CE4052996}" srcOrd="3" destOrd="0" presId="urn:microsoft.com/office/officeart/2005/8/layout/chevron1"/>
    <dgm:cxn modelId="{ABFBDE6B-99FD-45DB-A129-A4B127C492B4}" type="presParOf" srcId="{DDD2DE1B-81B5-42E9-A5FE-4B82930E6B0A}" destId="{9D8D6DA0-DFB9-4AA2-AD81-E864E44652E7}" srcOrd="4" destOrd="0" presId="urn:microsoft.com/office/officeart/2005/8/layout/chevron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1503EAA9-0126-4FA3-B9C8-DA35C6B6F29B}" type="doc">
      <dgm:prSet loTypeId="urn:microsoft.com/office/officeart/2005/8/layout/chevron1" loCatId="process" qsTypeId="urn:microsoft.com/office/officeart/2005/8/quickstyle/simple1#4" qsCatId="simple" csTypeId="urn:microsoft.com/office/officeart/2005/8/colors/colorful4#4" csCatId="colorful" phldr="1"/>
      <dgm:spPr/>
    </dgm:pt>
    <dgm:pt modelId="{4995DE4A-04D7-4291-AA21-7A751766BA35}">
      <dgm:prSet phldrT="[文字]"/>
      <dgm:spPr>
        <a:solidFill>
          <a:schemeClr val="bg2">
            <a:lumMod val="75000"/>
          </a:schemeClr>
        </a:solidFill>
      </dgm:spPr>
      <dgm:t>
        <a:bodyPr/>
        <a:lstStyle/>
        <a:p>
          <a:r>
            <a:rPr lang="zh-TW" altLang="en-US" b="1" dirty="0"/>
            <a:t>市場區隔</a:t>
          </a:r>
        </a:p>
      </dgm:t>
    </dgm:pt>
    <dgm:pt modelId="{37E7F249-A903-469A-9DDA-2C0AA8842221}" type="parTrans" cxnId="{746EB508-F2EB-43E2-9D28-3DECCD7AB0A7}">
      <dgm:prSet/>
      <dgm:spPr/>
      <dgm:t>
        <a:bodyPr/>
        <a:lstStyle/>
        <a:p>
          <a:endParaRPr lang="zh-TW" altLang="en-US"/>
        </a:p>
      </dgm:t>
    </dgm:pt>
    <dgm:pt modelId="{F97DEC00-E234-4558-825A-67CEAD975625}" type="sibTrans" cxnId="{746EB508-F2EB-43E2-9D28-3DECCD7AB0A7}">
      <dgm:prSet/>
      <dgm:spPr/>
      <dgm:t>
        <a:bodyPr/>
        <a:lstStyle/>
        <a:p>
          <a:endParaRPr lang="zh-TW" altLang="en-US"/>
        </a:p>
      </dgm:t>
    </dgm:pt>
    <dgm:pt modelId="{B8021D63-CEF4-400B-A2CD-F1F13C9481E9}">
      <dgm:prSet phldrT="[文字]"/>
      <dgm:spPr>
        <a:solidFill>
          <a:schemeClr val="bg2">
            <a:lumMod val="75000"/>
          </a:schemeClr>
        </a:solidFill>
      </dgm:spPr>
      <dgm:t>
        <a:bodyPr/>
        <a:lstStyle/>
        <a:p>
          <a:r>
            <a:rPr lang="zh-TW" altLang="en-US" b="1" dirty="0"/>
            <a:t>區隔選定</a:t>
          </a:r>
        </a:p>
      </dgm:t>
    </dgm:pt>
    <dgm:pt modelId="{EB26B147-D0C6-4EBC-92E8-2AB075A36BAB}" type="parTrans" cxnId="{99736B67-01AA-4E03-8A46-12FF989CD02F}">
      <dgm:prSet/>
      <dgm:spPr/>
      <dgm:t>
        <a:bodyPr/>
        <a:lstStyle/>
        <a:p>
          <a:endParaRPr lang="zh-TW" altLang="en-US"/>
        </a:p>
      </dgm:t>
    </dgm:pt>
    <dgm:pt modelId="{14006EEE-A3EF-42E1-B4E8-E5E00091F915}" type="sibTrans" cxnId="{99736B67-01AA-4E03-8A46-12FF989CD02F}">
      <dgm:prSet/>
      <dgm:spPr/>
      <dgm:t>
        <a:bodyPr/>
        <a:lstStyle/>
        <a:p>
          <a:endParaRPr lang="zh-TW" altLang="en-US"/>
        </a:p>
      </dgm:t>
    </dgm:pt>
    <dgm:pt modelId="{D0813698-0F97-45F5-BBBF-979FA79F270A}">
      <dgm:prSet phldrT="[文字]"/>
      <dgm:spPr/>
      <dgm:t>
        <a:bodyPr/>
        <a:lstStyle/>
        <a:p>
          <a:r>
            <a:rPr lang="zh-TW" altLang="en-US" b="1" dirty="0"/>
            <a:t>產品定位</a:t>
          </a:r>
        </a:p>
      </dgm:t>
    </dgm:pt>
    <dgm:pt modelId="{4A9C232C-3DCF-4C3B-B157-8D248F6C9128}" type="parTrans" cxnId="{38F971F3-9924-40FE-B2AE-4D5945AFB043}">
      <dgm:prSet/>
      <dgm:spPr/>
      <dgm:t>
        <a:bodyPr/>
        <a:lstStyle/>
        <a:p>
          <a:endParaRPr lang="zh-TW" altLang="en-US"/>
        </a:p>
      </dgm:t>
    </dgm:pt>
    <dgm:pt modelId="{4D2AA816-B855-4802-A8E1-B9FE810E85DA}" type="sibTrans" cxnId="{38F971F3-9924-40FE-B2AE-4D5945AFB043}">
      <dgm:prSet/>
      <dgm:spPr/>
      <dgm:t>
        <a:bodyPr/>
        <a:lstStyle/>
        <a:p>
          <a:endParaRPr lang="zh-TW" altLang="en-US"/>
        </a:p>
      </dgm:t>
    </dgm:pt>
    <dgm:pt modelId="{59AA59E4-F6DD-41F3-ACB1-9F8119218DE7}" type="pres">
      <dgm:prSet presAssocID="{1503EAA9-0126-4FA3-B9C8-DA35C6B6F29B}" presName="Name0" presStyleCnt="0">
        <dgm:presLayoutVars>
          <dgm:dir/>
          <dgm:animLvl val="lvl"/>
          <dgm:resizeHandles val="exact"/>
        </dgm:presLayoutVars>
      </dgm:prSet>
      <dgm:spPr/>
    </dgm:pt>
    <dgm:pt modelId="{65D08A33-9DB2-47F5-AC65-C7078AAC7505}" type="pres">
      <dgm:prSet presAssocID="{4995DE4A-04D7-4291-AA21-7A751766BA35}" presName="parTxOnly" presStyleLbl="node1" presStyleIdx="0" presStyleCnt="3">
        <dgm:presLayoutVars>
          <dgm:chMax val="0"/>
          <dgm:chPref val="0"/>
          <dgm:bulletEnabled val="1"/>
        </dgm:presLayoutVars>
      </dgm:prSet>
      <dgm:spPr/>
      <dgm:t>
        <a:bodyPr/>
        <a:lstStyle/>
        <a:p>
          <a:endParaRPr lang="zh-TW" altLang="en-US"/>
        </a:p>
      </dgm:t>
    </dgm:pt>
    <dgm:pt modelId="{5A14C687-4998-4568-B008-99C0F2CD04EE}" type="pres">
      <dgm:prSet presAssocID="{F97DEC00-E234-4558-825A-67CEAD975625}" presName="parTxOnlySpace" presStyleCnt="0"/>
      <dgm:spPr/>
    </dgm:pt>
    <dgm:pt modelId="{B9C7DFD9-9AA3-41A5-881F-D64804406B1F}" type="pres">
      <dgm:prSet presAssocID="{B8021D63-CEF4-400B-A2CD-F1F13C9481E9}" presName="parTxOnly" presStyleLbl="node1" presStyleIdx="1" presStyleCnt="3">
        <dgm:presLayoutVars>
          <dgm:chMax val="0"/>
          <dgm:chPref val="0"/>
          <dgm:bulletEnabled val="1"/>
        </dgm:presLayoutVars>
      </dgm:prSet>
      <dgm:spPr/>
      <dgm:t>
        <a:bodyPr/>
        <a:lstStyle/>
        <a:p>
          <a:endParaRPr lang="zh-TW" altLang="en-US"/>
        </a:p>
      </dgm:t>
    </dgm:pt>
    <dgm:pt modelId="{794559A3-6169-4A36-B97A-865964332554}" type="pres">
      <dgm:prSet presAssocID="{14006EEE-A3EF-42E1-B4E8-E5E00091F915}" presName="parTxOnlySpace" presStyleCnt="0"/>
      <dgm:spPr/>
    </dgm:pt>
    <dgm:pt modelId="{3205BF31-A584-4BF3-BA75-67788C95ADCA}" type="pres">
      <dgm:prSet presAssocID="{D0813698-0F97-45F5-BBBF-979FA79F270A}" presName="parTxOnly" presStyleLbl="node1" presStyleIdx="2" presStyleCnt="3">
        <dgm:presLayoutVars>
          <dgm:chMax val="0"/>
          <dgm:chPref val="0"/>
          <dgm:bulletEnabled val="1"/>
        </dgm:presLayoutVars>
      </dgm:prSet>
      <dgm:spPr/>
      <dgm:t>
        <a:bodyPr/>
        <a:lstStyle/>
        <a:p>
          <a:endParaRPr lang="zh-TW" altLang="en-US"/>
        </a:p>
      </dgm:t>
    </dgm:pt>
  </dgm:ptLst>
  <dgm:cxnLst>
    <dgm:cxn modelId="{99736B67-01AA-4E03-8A46-12FF989CD02F}" srcId="{1503EAA9-0126-4FA3-B9C8-DA35C6B6F29B}" destId="{B8021D63-CEF4-400B-A2CD-F1F13C9481E9}" srcOrd="1" destOrd="0" parTransId="{EB26B147-D0C6-4EBC-92E8-2AB075A36BAB}" sibTransId="{14006EEE-A3EF-42E1-B4E8-E5E00091F915}"/>
    <dgm:cxn modelId="{B4D3A2A5-7F6B-4DD1-A21B-71EE49299DF9}" type="presOf" srcId="{D0813698-0F97-45F5-BBBF-979FA79F270A}" destId="{3205BF31-A584-4BF3-BA75-67788C95ADCA}" srcOrd="0" destOrd="0" presId="urn:microsoft.com/office/officeart/2005/8/layout/chevron1"/>
    <dgm:cxn modelId="{746EB508-F2EB-43E2-9D28-3DECCD7AB0A7}" srcId="{1503EAA9-0126-4FA3-B9C8-DA35C6B6F29B}" destId="{4995DE4A-04D7-4291-AA21-7A751766BA35}" srcOrd="0" destOrd="0" parTransId="{37E7F249-A903-469A-9DDA-2C0AA8842221}" sibTransId="{F97DEC00-E234-4558-825A-67CEAD975625}"/>
    <dgm:cxn modelId="{76202846-0646-46E7-9E22-702E914AC3F1}" type="presOf" srcId="{4995DE4A-04D7-4291-AA21-7A751766BA35}" destId="{65D08A33-9DB2-47F5-AC65-C7078AAC7505}" srcOrd="0" destOrd="0" presId="urn:microsoft.com/office/officeart/2005/8/layout/chevron1"/>
    <dgm:cxn modelId="{38F971F3-9924-40FE-B2AE-4D5945AFB043}" srcId="{1503EAA9-0126-4FA3-B9C8-DA35C6B6F29B}" destId="{D0813698-0F97-45F5-BBBF-979FA79F270A}" srcOrd="2" destOrd="0" parTransId="{4A9C232C-3DCF-4C3B-B157-8D248F6C9128}" sibTransId="{4D2AA816-B855-4802-A8E1-B9FE810E85DA}"/>
    <dgm:cxn modelId="{661CFFDF-80EF-488A-B773-C477F0E9AB96}" type="presOf" srcId="{B8021D63-CEF4-400B-A2CD-F1F13C9481E9}" destId="{B9C7DFD9-9AA3-41A5-881F-D64804406B1F}" srcOrd="0" destOrd="0" presId="urn:microsoft.com/office/officeart/2005/8/layout/chevron1"/>
    <dgm:cxn modelId="{22AFD551-96BB-4743-8BB8-021FABDE1883}" type="presOf" srcId="{1503EAA9-0126-4FA3-B9C8-DA35C6B6F29B}" destId="{59AA59E4-F6DD-41F3-ACB1-9F8119218DE7}" srcOrd="0" destOrd="0" presId="urn:microsoft.com/office/officeart/2005/8/layout/chevron1"/>
    <dgm:cxn modelId="{0365976E-EB12-4E3C-82D1-D84682213ADC}" type="presParOf" srcId="{59AA59E4-F6DD-41F3-ACB1-9F8119218DE7}" destId="{65D08A33-9DB2-47F5-AC65-C7078AAC7505}" srcOrd="0" destOrd="0" presId="urn:microsoft.com/office/officeart/2005/8/layout/chevron1"/>
    <dgm:cxn modelId="{DC5941DD-3C6D-4363-815C-CD8C998E8553}" type="presParOf" srcId="{59AA59E4-F6DD-41F3-ACB1-9F8119218DE7}" destId="{5A14C687-4998-4568-B008-99C0F2CD04EE}" srcOrd="1" destOrd="0" presId="urn:microsoft.com/office/officeart/2005/8/layout/chevron1"/>
    <dgm:cxn modelId="{4CF7B3A4-DA34-4905-878F-B8BBD67968C0}" type="presParOf" srcId="{59AA59E4-F6DD-41F3-ACB1-9F8119218DE7}" destId="{B9C7DFD9-9AA3-41A5-881F-D64804406B1F}" srcOrd="2" destOrd="0" presId="urn:microsoft.com/office/officeart/2005/8/layout/chevron1"/>
    <dgm:cxn modelId="{F51C6AEC-40FA-4FA8-A152-3582DE536FBE}" type="presParOf" srcId="{59AA59E4-F6DD-41F3-ACB1-9F8119218DE7}" destId="{794559A3-6169-4A36-B97A-865964332554}" srcOrd="3" destOrd="0" presId="urn:microsoft.com/office/officeart/2005/8/layout/chevron1"/>
    <dgm:cxn modelId="{7557260D-E4AB-4D45-B930-39BF52A8445D}" type="presParOf" srcId="{59AA59E4-F6DD-41F3-ACB1-9F8119218DE7}" destId="{3205BF31-A584-4BF3-BA75-67788C95ADCA}" srcOrd="4" destOrd="0" presId="urn:microsoft.com/office/officeart/2005/8/layout/chevron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CA14C993-B296-42A4-9E9C-E2204F154153}" type="doc">
      <dgm:prSet loTypeId="urn:microsoft.com/office/officeart/2005/8/layout/cycle1" loCatId="cycle" qsTypeId="urn:microsoft.com/office/officeart/2005/8/quickstyle/simple1" qsCatId="simple" csTypeId="urn:microsoft.com/office/officeart/2005/8/colors/colorful5" csCatId="colorful" phldr="1"/>
      <dgm:spPr/>
      <dgm:t>
        <a:bodyPr/>
        <a:lstStyle/>
        <a:p>
          <a:endParaRPr lang="zh-TW" altLang="en-US"/>
        </a:p>
      </dgm:t>
    </dgm:pt>
    <dgm:pt modelId="{9C2BE05B-C90D-4E76-B1E6-85C047D5BAB9}">
      <dgm:prSet phldrT="[文字]"/>
      <dgm:spPr/>
      <dgm:t>
        <a:bodyPr/>
        <a:lstStyle/>
        <a:p>
          <a:r>
            <a:rPr lang="zh-TW" altLang="en-US" dirty="0" smtClean="0"/>
            <a:t>價格</a:t>
          </a:r>
          <a:endParaRPr lang="zh-TW" altLang="en-US" dirty="0"/>
        </a:p>
      </dgm:t>
    </dgm:pt>
    <dgm:pt modelId="{7FEA3D8E-7EFF-40A4-AC52-3AF032683D29}" type="parTrans" cxnId="{02F045E7-EE53-4069-8E1B-66482BC2C278}">
      <dgm:prSet/>
      <dgm:spPr/>
      <dgm:t>
        <a:bodyPr/>
        <a:lstStyle/>
        <a:p>
          <a:endParaRPr lang="zh-TW" altLang="en-US"/>
        </a:p>
      </dgm:t>
    </dgm:pt>
    <dgm:pt modelId="{855F4230-6E40-484D-8486-6F78E2CCE5F8}" type="sibTrans" cxnId="{02F045E7-EE53-4069-8E1B-66482BC2C278}">
      <dgm:prSet/>
      <dgm:spPr/>
      <dgm:t>
        <a:bodyPr/>
        <a:lstStyle/>
        <a:p>
          <a:endParaRPr lang="zh-TW" altLang="en-US"/>
        </a:p>
      </dgm:t>
    </dgm:pt>
    <dgm:pt modelId="{082D49DE-1E81-4D3E-A98E-D223888DFE4A}">
      <dgm:prSet phldrT="[文字]"/>
      <dgm:spPr/>
      <dgm:t>
        <a:bodyPr/>
        <a:lstStyle/>
        <a:p>
          <a:r>
            <a:rPr lang="zh-TW" altLang="en-US" dirty="0" smtClean="0"/>
            <a:t>通路</a:t>
          </a:r>
          <a:endParaRPr lang="zh-TW" altLang="en-US" dirty="0"/>
        </a:p>
      </dgm:t>
    </dgm:pt>
    <dgm:pt modelId="{61B66279-6A1F-4DC2-A191-6089A129E3BD}" type="parTrans" cxnId="{473D0423-0B14-4BF1-86B5-12D3C33E2E6D}">
      <dgm:prSet/>
      <dgm:spPr/>
      <dgm:t>
        <a:bodyPr/>
        <a:lstStyle/>
        <a:p>
          <a:endParaRPr lang="zh-TW" altLang="en-US"/>
        </a:p>
      </dgm:t>
    </dgm:pt>
    <dgm:pt modelId="{0DB300DF-80A5-4D3F-8594-DCEFAD8DE2CC}" type="sibTrans" cxnId="{473D0423-0B14-4BF1-86B5-12D3C33E2E6D}">
      <dgm:prSet/>
      <dgm:spPr/>
      <dgm:t>
        <a:bodyPr/>
        <a:lstStyle/>
        <a:p>
          <a:endParaRPr lang="zh-TW" altLang="en-US"/>
        </a:p>
      </dgm:t>
    </dgm:pt>
    <dgm:pt modelId="{2065F30E-E3A4-4E69-B7F3-A20664911907}">
      <dgm:prSet phldrT="[文字]"/>
      <dgm:spPr/>
      <dgm:t>
        <a:bodyPr/>
        <a:lstStyle/>
        <a:p>
          <a:r>
            <a:rPr lang="zh-TW" altLang="en-US" dirty="0" smtClean="0"/>
            <a:t>推廣</a:t>
          </a:r>
          <a:endParaRPr lang="zh-TW" altLang="en-US" dirty="0"/>
        </a:p>
      </dgm:t>
    </dgm:pt>
    <dgm:pt modelId="{CAC12186-6C43-413E-BF84-E8F6A09EA717}" type="parTrans" cxnId="{EA8810C8-6317-4CAC-92E4-AAEB1CC61806}">
      <dgm:prSet/>
      <dgm:spPr/>
      <dgm:t>
        <a:bodyPr/>
        <a:lstStyle/>
        <a:p>
          <a:endParaRPr lang="zh-TW" altLang="en-US"/>
        </a:p>
      </dgm:t>
    </dgm:pt>
    <dgm:pt modelId="{AC6C898E-CF57-4C63-B181-34A1CAB5D7C3}" type="sibTrans" cxnId="{EA8810C8-6317-4CAC-92E4-AAEB1CC61806}">
      <dgm:prSet/>
      <dgm:spPr/>
      <dgm:t>
        <a:bodyPr/>
        <a:lstStyle/>
        <a:p>
          <a:endParaRPr lang="zh-TW" altLang="en-US"/>
        </a:p>
      </dgm:t>
    </dgm:pt>
    <dgm:pt modelId="{CD7B877A-76EB-4F08-9C3B-386FA36EA92D}">
      <dgm:prSet phldrT="[文字]"/>
      <dgm:spPr/>
      <dgm:t>
        <a:bodyPr/>
        <a:lstStyle/>
        <a:p>
          <a:r>
            <a:rPr lang="zh-TW" altLang="en-US" dirty="0" smtClean="0"/>
            <a:t>產品</a:t>
          </a:r>
          <a:endParaRPr lang="zh-TW" altLang="en-US" dirty="0"/>
        </a:p>
      </dgm:t>
    </dgm:pt>
    <dgm:pt modelId="{22719402-E09D-43E5-9DCC-5E3074F1FAFF}" type="parTrans" cxnId="{DE703DF3-0256-4992-8C5E-460863A4B3E8}">
      <dgm:prSet/>
      <dgm:spPr/>
      <dgm:t>
        <a:bodyPr/>
        <a:lstStyle/>
        <a:p>
          <a:endParaRPr lang="zh-TW" altLang="en-US"/>
        </a:p>
      </dgm:t>
    </dgm:pt>
    <dgm:pt modelId="{1D7262DC-C93A-433B-8C3F-6B1CFF3FEAE2}" type="sibTrans" cxnId="{DE703DF3-0256-4992-8C5E-460863A4B3E8}">
      <dgm:prSet/>
      <dgm:spPr/>
      <dgm:t>
        <a:bodyPr/>
        <a:lstStyle/>
        <a:p>
          <a:endParaRPr lang="zh-TW" altLang="en-US"/>
        </a:p>
      </dgm:t>
    </dgm:pt>
    <dgm:pt modelId="{9A2AC6A0-AC53-4C76-AB87-9092657913D2}" type="pres">
      <dgm:prSet presAssocID="{CA14C993-B296-42A4-9E9C-E2204F154153}" presName="cycle" presStyleCnt="0">
        <dgm:presLayoutVars>
          <dgm:dir/>
          <dgm:resizeHandles val="exact"/>
        </dgm:presLayoutVars>
      </dgm:prSet>
      <dgm:spPr/>
      <dgm:t>
        <a:bodyPr/>
        <a:lstStyle/>
        <a:p>
          <a:endParaRPr lang="zh-TW" altLang="en-US"/>
        </a:p>
      </dgm:t>
    </dgm:pt>
    <dgm:pt modelId="{E890D326-86FD-4897-8E0A-7556DDE01029}" type="pres">
      <dgm:prSet presAssocID="{9C2BE05B-C90D-4E76-B1E6-85C047D5BAB9}" presName="dummy" presStyleCnt="0"/>
      <dgm:spPr/>
      <dgm:t>
        <a:bodyPr/>
        <a:lstStyle/>
        <a:p>
          <a:endParaRPr lang="zh-TW" altLang="en-US"/>
        </a:p>
      </dgm:t>
    </dgm:pt>
    <dgm:pt modelId="{CD05E38B-8BC2-4461-88EC-56F8105F15D7}" type="pres">
      <dgm:prSet presAssocID="{9C2BE05B-C90D-4E76-B1E6-85C047D5BAB9}" presName="node" presStyleLbl="revTx" presStyleIdx="0" presStyleCnt="4">
        <dgm:presLayoutVars>
          <dgm:bulletEnabled val="1"/>
        </dgm:presLayoutVars>
      </dgm:prSet>
      <dgm:spPr/>
      <dgm:t>
        <a:bodyPr/>
        <a:lstStyle/>
        <a:p>
          <a:endParaRPr lang="zh-TW" altLang="en-US"/>
        </a:p>
      </dgm:t>
    </dgm:pt>
    <dgm:pt modelId="{455E702D-01E4-4508-ABC7-4F580F332C27}" type="pres">
      <dgm:prSet presAssocID="{855F4230-6E40-484D-8486-6F78E2CCE5F8}" presName="sibTrans" presStyleLbl="node1" presStyleIdx="0" presStyleCnt="4" custScaleX="103619"/>
      <dgm:spPr/>
      <dgm:t>
        <a:bodyPr/>
        <a:lstStyle/>
        <a:p>
          <a:endParaRPr lang="zh-TW" altLang="en-US"/>
        </a:p>
      </dgm:t>
    </dgm:pt>
    <dgm:pt modelId="{35BD01CA-A89B-4D9C-9668-93868F6CDF9E}" type="pres">
      <dgm:prSet presAssocID="{082D49DE-1E81-4D3E-A98E-D223888DFE4A}" presName="dummy" presStyleCnt="0"/>
      <dgm:spPr/>
      <dgm:t>
        <a:bodyPr/>
        <a:lstStyle/>
        <a:p>
          <a:endParaRPr lang="zh-TW" altLang="en-US"/>
        </a:p>
      </dgm:t>
    </dgm:pt>
    <dgm:pt modelId="{96F3C1C1-EAD4-4EFC-BB1D-9CAD75D84CD5}" type="pres">
      <dgm:prSet presAssocID="{082D49DE-1E81-4D3E-A98E-D223888DFE4A}" presName="node" presStyleLbl="revTx" presStyleIdx="1" presStyleCnt="4">
        <dgm:presLayoutVars>
          <dgm:bulletEnabled val="1"/>
        </dgm:presLayoutVars>
      </dgm:prSet>
      <dgm:spPr/>
      <dgm:t>
        <a:bodyPr/>
        <a:lstStyle/>
        <a:p>
          <a:endParaRPr lang="zh-TW" altLang="en-US"/>
        </a:p>
      </dgm:t>
    </dgm:pt>
    <dgm:pt modelId="{43C520E1-631D-4530-B735-BBF30152EF38}" type="pres">
      <dgm:prSet presAssocID="{0DB300DF-80A5-4D3F-8594-DCEFAD8DE2CC}" presName="sibTrans" presStyleLbl="node1" presStyleIdx="1" presStyleCnt="4"/>
      <dgm:spPr/>
      <dgm:t>
        <a:bodyPr/>
        <a:lstStyle/>
        <a:p>
          <a:endParaRPr lang="zh-TW" altLang="en-US"/>
        </a:p>
      </dgm:t>
    </dgm:pt>
    <dgm:pt modelId="{F88C1FE2-80FB-4965-A077-289FEADDF142}" type="pres">
      <dgm:prSet presAssocID="{2065F30E-E3A4-4E69-B7F3-A20664911907}" presName="dummy" presStyleCnt="0"/>
      <dgm:spPr/>
      <dgm:t>
        <a:bodyPr/>
        <a:lstStyle/>
        <a:p>
          <a:endParaRPr lang="zh-TW" altLang="en-US"/>
        </a:p>
      </dgm:t>
    </dgm:pt>
    <dgm:pt modelId="{4E803644-495B-4698-8F4F-0CEF52912033}" type="pres">
      <dgm:prSet presAssocID="{2065F30E-E3A4-4E69-B7F3-A20664911907}" presName="node" presStyleLbl="revTx" presStyleIdx="2" presStyleCnt="4">
        <dgm:presLayoutVars>
          <dgm:bulletEnabled val="1"/>
        </dgm:presLayoutVars>
      </dgm:prSet>
      <dgm:spPr/>
      <dgm:t>
        <a:bodyPr/>
        <a:lstStyle/>
        <a:p>
          <a:endParaRPr lang="zh-TW" altLang="en-US"/>
        </a:p>
      </dgm:t>
    </dgm:pt>
    <dgm:pt modelId="{E33E75AD-3A70-4AA7-A343-6281CD8D2402}" type="pres">
      <dgm:prSet presAssocID="{AC6C898E-CF57-4C63-B181-34A1CAB5D7C3}" presName="sibTrans" presStyleLbl="node1" presStyleIdx="2" presStyleCnt="4"/>
      <dgm:spPr/>
      <dgm:t>
        <a:bodyPr/>
        <a:lstStyle/>
        <a:p>
          <a:endParaRPr lang="zh-TW" altLang="en-US"/>
        </a:p>
      </dgm:t>
    </dgm:pt>
    <dgm:pt modelId="{02A8D5BC-FF9B-4FC3-AD36-1CB722006D54}" type="pres">
      <dgm:prSet presAssocID="{CD7B877A-76EB-4F08-9C3B-386FA36EA92D}" presName="dummy" presStyleCnt="0"/>
      <dgm:spPr/>
      <dgm:t>
        <a:bodyPr/>
        <a:lstStyle/>
        <a:p>
          <a:endParaRPr lang="zh-TW" altLang="en-US"/>
        </a:p>
      </dgm:t>
    </dgm:pt>
    <dgm:pt modelId="{C4CF3D92-84E6-4CFE-992B-EC22EF5B1452}" type="pres">
      <dgm:prSet presAssocID="{CD7B877A-76EB-4F08-9C3B-386FA36EA92D}" presName="node" presStyleLbl="revTx" presStyleIdx="3" presStyleCnt="4">
        <dgm:presLayoutVars>
          <dgm:bulletEnabled val="1"/>
        </dgm:presLayoutVars>
      </dgm:prSet>
      <dgm:spPr/>
      <dgm:t>
        <a:bodyPr/>
        <a:lstStyle/>
        <a:p>
          <a:endParaRPr lang="zh-TW" altLang="en-US"/>
        </a:p>
      </dgm:t>
    </dgm:pt>
    <dgm:pt modelId="{69E8BB8D-8E3C-4796-8987-4D177969E7F3}" type="pres">
      <dgm:prSet presAssocID="{1D7262DC-C93A-433B-8C3F-6B1CFF3FEAE2}" presName="sibTrans" presStyleLbl="node1" presStyleIdx="3" presStyleCnt="4"/>
      <dgm:spPr/>
      <dgm:t>
        <a:bodyPr/>
        <a:lstStyle/>
        <a:p>
          <a:endParaRPr lang="zh-TW" altLang="en-US"/>
        </a:p>
      </dgm:t>
    </dgm:pt>
  </dgm:ptLst>
  <dgm:cxnLst>
    <dgm:cxn modelId="{DC189D17-CFE3-4845-A6C4-5C1B205FF561}" type="presOf" srcId="{CD7B877A-76EB-4F08-9C3B-386FA36EA92D}" destId="{C4CF3D92-84E6-4CFE-992B-EC22EF5B1452}" srcOrd="0" destOrd="0" presId="urn:microsoft.com/office/officeart/2005/8/layout/cycle1"/>
    <dgm:cxn modelId="{3F93387B-2DE0-40CA-8F97-47FF7DF8A378}" type="presOf" srcId="{9C2BE05B-C90D-4E76-B1E6-85C047D5BAB9}" destId="{CD05E38B-8BC2-4461-88EC-56F8105F15D7}" srcOrd="0" destOrd="0" presId="urn:microsoft.com/office/officeart/2005/8/layout/cycle1"/>
    <dgm:cxn modelId="{EDDEBBDF-9344-4023-8E27-714246856DAF}" type="presOf" srcId="{082D49DE-1E81-4D3E-A98E-D223888DFE4A}" destId="{96F3C1C1-EAD4-4EFC-BB1D-9CAD75D84CD5}" srcOrd="0" destOrd="0" presId="urn:microsoft.com/office/officeart/2005/8/layout/cycle1"/>
    <dgm:cxn modelId="{473D0423-0B14-4BF1-86B5-12D3C33E2E6D}" srcId="{CA14C993-B296-42A4-9E9C-E2204F154153}" destId="{082D49DE-1E81-4D3E-A98E-D223888DFE4A}" srcOrd="1" destOrd="0" parTransId="{61B66279-6A1F-4DC2-A191-6089A129E3BD}" sibTransId="{0DB300DF-80A5-4D3F-8594-DCEFAD8DE2CC}"/>
    <dgm:cxn modelId="{02F045E7-EE53-4069-8E1B-66482BC2C278}" srcId="{CA14C993-B296-42A4-9E9C-E2204F154153}" destId="{9C2BE05B-C90D-4E76-B1E6-85C047D5BAB9}" srcOrd="0" destOrd="0" parTransId="{7FEA3D8E-7EFF-40A4-AC52-3AF032683D29}" sibTransId="{855F4230-6E40-484D-8486-6F78E2CCE5F8}"/>
    <dgm:cxn modelId="{3CE8CA12-5C9D-4BEC-A5C3-A5BD0F76BDE4}" type="presOf" srcId="{855F4230-6E40-484D-8486-6F78E2CCE5F8}" destId="{455E702D-01E4-4508-ABC7-4F580F332C27}" srcOrd="0" destOrd="0" presId="urn:microsoft.com/office/officeart/2005/8/layout/cycle1"/>
    <dgm:cxn modelId="{4D998EE3-0769-4EF0-89DD-32EE60648766}" type="presOf" srcId="{1D7262DC-C93A-433B-8C3F-6B1CFF3FEAE2}" destId="{69E8BB8D-8E3C-4796-8987-4D177969E7F3}" srcOrd="0" destOrd="0" presId="urn:microsoft.com/office/officeart/2005/8/layout/cycle1"/>
    <dgm:cxn modelId="{A3BCE137-35F8-4BD4-A13C-4AB5CE66152B}" type="presOf" srcId="{2065F30E-E3A4-4E69-B7F3-A20664911907}" destId="{4E803644-495B-4698-8F4F-0CEF52912033}" srcOrd="0" destOrd="0" presId="urn:microsoft.com/office/officeart/2005/8/layout/cycle1"/>
    <dgm:cxn modelId="{EA8810C8-6317-4CAC-92E4-AAEB1CC61806}" srcId="{CA14C993-B296-42A4-9E9C-E2204F154153}" destId="{2065F30E-E3A4-4E69-B7F3-A20664911907}" srcOrd="2" destOrd="0" parTransId="{CAC12186-6C43-413E-BF84-E8F6A09EA717}" sibTransId="{AC6C898E-CF57-4C63-B181-34A1CAB5D7C3}"/>
    <dgm:cxn modelId="{DB6AC7BE-4B82-4365-8962-E69A1027532F}" type="presOf" srcId="{0DB300DF-80A5-4D3F-8594-DCEFAD8DE2CC}" destId="{43C520E1-631D-4530-B735-BBF30152EF38}" srcOrd="0" destOrd="0" presId="urn:microsoft.com/office/officeart/2005/8/layout/cycle1"/>
    <dgm:cxn modelId="{704AA192-D2E6-4EF2-A804-DF8978FF12EB}" type="presOf" srcId="{CA14C993-B296-42A4-9E9C-E2204F154153}" destId="{9A2AC6A0-AC53-4C76-AB87-9092657913D2}" srcOrd="0" destOrd="0" presId="urn:microsoft.com/office/officeart/2005/8/layout/cycle1"/>
    <dgm:cxn modelId="{739AC83A-B57E-4E80-848B-35F3564011B4}" type="presOf" srcId="{AC6C898E-CF57-4C63-B181-34A1CAB5D7C3}" destId="{E33E75AD-3A70-4AA7-A343-6281CD8D2402}" srcOrd="0" destOrd="0" presId="urn:microsoft.com/office/officeart/2005/8/layout/cycle1"/>
    <dgm:cxn modelId="{DE703DF3-0256-4992-8C5E-460863A4B3E8}" srcId="{CA14C993-B296-42A4-9E9C-E2204F154153}" destId="{CD7B877A-76EB-4F08-9C3B-386FA36EA92D}" srcOrd="3" destOrd="0" parTransId="{22719402-E09D-43E5-9DCC-5E3074F1FAFF}" sibTransId="{1D7262DC-C93A-433B-8C3F-6B1CFF3FEAE2}"/>
    <dgm:cxn modelId="{0FEC3E4E-CD8B-49C5-B474-85BA71A7EAB6}" type="presParOf" srcId="{9A2AC6A0-AC53-4C76-AB87-9092657913D2}" destId="{E890D326-86FD-4897-8E0A-7556DDE01029}" srcOrd="0" destOrd="0" presId="urn:microsoft.com/office/officeart/2005/8/layout/cycle1"/>
    <dgm:cxn modelId="{E85A929B-8451-4B25-9730-7071B3F6ED7A}" type="presParOf" srcId="{9A2AC6A0-AC53-4C76-AB87-9092657913D2}" destId="{CD05E38B-8BC2-4461-88EC-56F8105F15D7}" srcOrd="1" destOrd="0" presId="urn:microsoft.com/office/officeart/2005/8/layout/cycle1"/>
    <dgm:cxn modelId="{64736C90-AF99-4374-8131-2E04AA37BE7A}" type="presParOf" srcId="{9A2AC6A0-AC53-4C76-AB87-9092657913D2}" destId="{455E702D-01E4-4508-ABC7-4F580F332C27}" srcOrd="2" destOrd="0" presId="urn:microsoft.com/office/officeart/2005/8/layout/cycle1"/>
    <dgm:cxn modelId="{58F4E78E-788F-4D12-A1A7-B99A3541A8C7}" type="presParOf" srcId="{9A2AC6A0-AC53-4C76-AB87-9092657913D2}" destId="{35BD01CA-A89B-4D9C-9668-93868F6CDF9E}" srcOrd="3" destOrd="0" presId="urn:microsoft.com/office/officeart/2005/8/layout/cycle1"/>
    <dgm:cxn modelId="{FBE81843-7030-4BA8-82CB-3F83054198FF}" type="presParOf" srcId="{9A2AC6A0-AC53-4C76-AB87-9092657913D2}" destId="{96F3C1C1-EAD4-4EFC-BB1D-9CAD75D84CD5}" srcOrd="4" destOrd="0" presId="urn:microsoft.com/office/officeart/2005/8/layout/cycle1"/>
    <dgm:cxn modelId="{08B70D04-F24F-460A-BBA1-E80B39E20F63}" type="presParOf" srcId="{9A2AC6A0-AC53-4C76-AB87-9092657913D2}" destId="{43C520E1-631D-4530-B735-BBF30152EF38}" srcOrd="5" destOrd="0" presId="urn:microsoft.com/office/officeart/2005/8/layout/cycle1"/>
    <dgm:cxn modelId="{A0BCD703-36CE-4C5F-AD06-9CC95002AB0B}" type="presParOf" srcId="{9A2AC6A0-AC53-4C76-AB87-9092657913D2}" destId="{F88C1FE2-80FB-4965-A077-289FEADDF142}" srcOrd="6" destOrd="0" presId="urn:microsoft.com/office/officeart/2005/8/layout/cycle1"/>
    <dgm:cxn modelId="{1ADE2983-CEEC-4DD4-9AA3-5523CD5F544A}" type="presParOf" srcId="{9A2AC6A0-AC53-4C76-AB87-9092657913D2}" destId="{4E803644-495B-4698-8F4F-0CEF52912033}" srcOrd="7" destOrd="0" presId="urn:microsoft.com/office/officeart/2005/8/layout/cycle1"/>
    <dgm:cxn modelId="{54839305-0C13-4A36-A032-94497A8D71A1}" type="presParOf" srcId="{9A2AC6A0-AC53-4C76-AB87-9092657913D2}" destId="{E33E75AD-3A70-4AA7-A343-6281CD8D2402}" srcOrd="8" destOrd="0" presId="urn:microsoft.com/office/officeart/2005/8/layout/cycle1"/>
    <dgm:cxn modelId="{7CEED45F-4ABA-4F90-B6EE-03DFB4097DB6}" type="presParOf" srcId="{9A2AC6A0-AC53-4C76-AB87-9092657913D2}" destId="{02A8D5BC-FF9B-4FC3-AD36-1CB722006D54}" srcOrd="9" destOrd="0" presId="urn:microsoft.com/office/officeart/2005/8/layout/cycle1"/>
    <dgm:cxn modelId="{01405A15-4B20-44E7-AFE2-CFB18FABD61F}" type="presParOf" srcId="{9A2AC6A0-AC53-4C76-AB87-9092657913D2}" destId="{C4CF3D92-84E6-4CFE-992B-EC22EF5B1452}" srcOrd="10" destOrd="0" presId="urn:microsoft.com/office/officeart/2005/8/layout/cycle1"/>
    <dgm:cxn modelId="{E84C5A11-2B5C-4791-8EBB-7722924B007B}" type="presParOf" srcId="{9A2AC6A0-AC53-4C76-AB87-9092657913D2}" destId="{69E8BB8D-8E3C-4796-8987-4D177969E7F3}" srcOrd="11" destOrd="0" presId="urn:microsoft.com/office/officeart/2005/8/layout/cycle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CA14C993-B296-42A4-9E9C-E2204F154153}" type="doc">
      <dgm:prSet loTypeId="urn:microsoft.com/office/officeart/2005/8/layout/cycle1" loCatId="cycle" qsTypeId="urn:microsoft.com/office/officeart/2005/8/quickstyle/simple1" qsCatId="simple" csTypeId="urn:microsoft.com/office/officeart/2005/8/colors/colorful5" csCatId="colorful" phldr="1"/>
      <dgm:spPr/>
      <dgm:t>
        <a:bodyPr/>
        <a:lstStyle/>
        <a:p>
          <a:endParaRPr lang="zh-TW" altLang="en-US"/>
        </a:p>
      </dgm:t>
    </dgm:pt>
    <dgm:pt modelId="{9C2BE05B-C90D-4E76-B1E6-85C047D5BAB9}">
      <dgm:prSet phldrT="[文字]"/>
      <dgm:spPr/>
      <dgm:t>
        <a:bodyPr/>
        <a:lstStyle/>
        <a:p>
          <a:r>
            <a:rPr lang="zh-TW" altLang="en-US" dirty="0" smtClean="0"/>
            <a:t>價格</a:t>
          </a:r>
          <a:endParaRPr lang="zh-TW" altLang="en-US" dirty="0"/>
        </a:p>
      </dgm:t>
    </dgm:pt>
    <dgm:pt modelId="{7FEA3D8E-7EFF-40A4-AC52-3AF032683D29}" type="parTrans" cxnId="{02F045E7-EE53-4069-8E1B-66482BC2C278}">
      <dgm:prSet/>
      <dgm:spPr/>
      <dgm:t>
        <a:bodyPr/>
        <a:lstStyle/>
        <a:p>
          <a:endParaRPr lang="zh-TW" altLang="en-US"/>
        </a:p>
      </dgm:t>
    </dgm:pt>
    <dgm:pt modelId="{855F4230-6E40-484D-8486-6F78E2CCE5F8}" type="sibTrans" cxnId="{02F045E7-EE53-4069-8E1B-66482BC2C278}">
      <dgm:prSet/>
      <dgm:spPr/>
      <dgm:t>
        <a:bodyPr/>
        <a:lstStyle/>
        <a:p>
          <a:endParaRPr lang="zh-TW" altLang="en-US"/>
        </a:p>
      </dgm:t>
    </dgm:pt>
    <dgm:pt modelId="{082D49DE-1E81-4D3E-A98E-D223888DFE4A}">
      <dgm:prSet phldrT="[文字]"/>
      <dgm:spPr/>
      <dgm:t>
        <a:bodyPr/>
        <a:lstStyle/>
        <a:p>
          <a:r>
            <a:rPr lang="zh-TW" altLang="en-US" dirty="0" smtClean="0"/>
            <a:t>通路</a:t>
          </a:r>
          <a:endParaRPr lang="zh-TW" altLang="en-US" dirty="0"/>
        </a:p>
      </dgm:t>
    </dgm:pt>
    <dgm:pt modelId="{61B66279-6A1F-4DC2-A191-6089A129E3BD}" type="parTrans" cxnId="{473D0423-0B14-4BF1-86B5-12D3C33E2E6D}">
      <dgm:prSet/>
      <dgm:spPr/>
      <dgm:t>
        <a:bodyPr/>
        <a:lstStyle/>
        <a:p>
          <a:endParaRPr lang="zh-TW" altLang="en-US"/>
        </a:p>
      </dgm:t>
    </dgm:pt>
    <dgm:pt modelId="{0DB300DF-80A5-4D3F-8594-DCEFAD8DE2CC}" type="sibTrans" cxnId="{473D0423-0B14-4BF1-86B5-12D3C33E2E6D}">
      <dgm:prSet/>
      <dgm:spPr/>
      <dgm:t>
        <a:bodyPr/>
        <a:lstStyle/>
        <a:p>
          <a:endParaRPr lang="zh-TW" altLang="en-US"/>
        </a:p>
      </dgm:t>
    </dgm:pt>
    <dgm:pt modelId="{2065F30E-E3A4-4E69-B7F3-A20664911907}">
      <dgm:prSet phldrT="[文字]"/>
      <dgm:spPr/>
      <dgm:t>
        <a:bodyPr/>
        <a:lstStyle/>
        <a:p>
          <a:r>
            <a:rPr lang="zh-TW" altLang="en-US" dirty="0" smtClean="0"/>
            <a:t>推廣</a:t>
          </a:r>
          <a:endParaRPr lang="zh-TW" altLang="en-US" dirty="0"/>
        </a:p>
      </dgm:t>
    </dgm:pt>
    <dgm:pt modelId="{CAC12186-6C43-413E-BF84-E8F6A09EA717}" type="parTrans" cxnId="{EA8810C8-6317-4CAC-92E4-AAEB1CC61806}">
      <dgm:prSet/>
      <dgm:spPr/>
      <dgm:t>
        <a:bodyPr/>
        <a:lstStyle/>
        <a:p>
          <a:endParaRPr lang="zh-TW" altLang="en-US"/>
        </a:p>
      </dgm:t>
    </dgm:pt>
    <dgm:pt modelId="{AC6C898E-CF57-4C63-B181-34A1CAB5D7C3}" type="sibTrans" cxnId="{EA8810C8-6317-4CAC-92E4-AAEB1CC61806}">
      <dgm:prSet/>
      <dgm:spPr/>
      <dgm:t>
        <a:bodyPr/>
        <a:lstStyle/>
        <a:p>
          <a:endParaRPr lang="zh-TW" altLang="en-US"/>
        </a:p>
      </dgm:t>
    </dgm:pt>
    <dgm:pt modelId="{CD7B877A-76EB-4F08-9C3B-386FA36EA92D}">
      <dgm:prSet phldrT="[文字]"/>
      <dgm:spPr/>
      <dgm:t>
        <a:bodyPr/>
        <a:lstStyle/>
        <a:p>
          <a:r>
            <a:rPr lang="zh-TW" altLang="en-US" dirty="0" smtClean="0"/>
            <a:t>產品</a:t>
          </a:r>
          <a:endParaRPr lang="zh-TW" altLang="en-US" dirty="0"/>
        </a:p>
      </dgm:t>
    </dgm:pt>
    <dgm:pt modelId="{22719402-E09D-43E5-9DCC-5E3074F1FAFF}" type="parTrans" cxnId="{DE703DF3-0256-4992-8C5E-460863A4B3E8}">
      <dgm:prSet/>
      <dgm:spPr/>
      <dgm:t>
        <a:bodyPr/>
        <a:lstStyle/>
        <a:p>
          <a:endParaRPr lang="zh-TW" altLang="en-US"/>
        </a:p>
      </dgm:t>
    </dgm:pt>
    <dgm:pt modelId="{1D7262DC-C93A-433B-8C3F-6B1CFF3FEAE2}" type="sibTrans" cxnId="{DE703DF3-0256-4992-8C5E-460863A4B3E8}">
      <dgm:prSet/>
      <dgm:spPr/>
      <dgm:t>
        <a:bodyPr/>
        <a:lstStyle/>
        <a:p>
          <a:endParaRPr lang="zh-TW" altLang="en-US"/>
        </a:p>
      </dgm:t>
    </dgm:pt>
    <dgm:pt modelId="{9A2AC6A0-AC53-4C76-AB87-9092657913D2}" type="pres">
      <dgm:prSet presAssocID="{CA14C993-B296-42A4-9E9C-E2204F154153}" presName="cycle" presStyleCnt="0">
        <dgm:presLayoutVars>
          <dgm:dir/>
          <dgm:resizeHandles val="exact"/>
        </dgm:presLayoutVars>
      </dgm:prSet>
      <dgm:spPr/>
      <dgm:t>
        <a:bodyPr/>
        <a:lstStyle/>
        <a:p>
          <a:endParaRPr lang="zh-TW" altLang="en-US"/>
        </a:p>
      </dgm:t>
    </dgm:pt>
    <dgm:pt modelId="{E890D326-86FD-4897-8E0A-7556DDE01029}" type="pres">
      <dgm:prSet presAssocID="{9C2BE05B-C90D-4E76-B1E6-85C047D5BAB9}" presName="dummy" presStyleCnt="0"/>
      <dgm:spPr/>
      <dgm:t>
        <a:bodyPr/>
        <a:lstStyle/>
        <a:p>
          <a:endParaRPr lang="zh-TW" altLang="en-US"/>
        </a:p>
      </dgm:t>
    </dgm:pt>
    <dgm:pt modelId="{CD05E38B-8BC2-4461-88EC-56F8105F15D7}" type="pres">
      <dgm:prSet presAssocID="{9C2BE05B-C90D-4E76-B1E6-85C047D5BAB9}" presName="node" presStyleLbl="revTx" presStyleIdx="0" presStyleCnt="4">
        <dgm:presLayoutVars>
          <dgm:bulletEnabled val="1"/>
        </dgm:presLayoutVars>
      </dgm:prSet>
      <dgm:spPr/>
      <dgm:t>
        <a:bodyPr/>
        <a:lstStyle/>
        <a:p>
          <a:endParaRPr lang="zh-TW" altLang="en-US"/>
        </a:p>
      </dgm:t>
    </dgm:pt>
    <dgm:pt modelId="{455E702D-01E4-4508-ABC7-4F580F332C27}" type="pres">
      <dgm:prSet presAssocID="{855F4230-6E40-484D-8486-6F78E2CCE5F8}" presName="sibTrans" presStyleLbl="node1" presStyleIdx="0" presStyleCnt="4" custScaleX="103619"/>
      <dgm:spPr/>
      <dgm:t>
        <a:bodyPr/>
        <a:lstStyle/>
        <a:p>
          <a:endParaRPr lang="zh-TW" altLang="en-US"/>
        </a:p>
      </dgm:t>
    </dgm:pt>
    <dgm:pt modelId="{35BD01CA-A89B-4D9C-9668-93868F6CDF9E}" type="pres">
      <dgm:prSet presAssocID="{082D49DE-1E81-4D3E-A98E-D223888DFE4A}" presName="dummy" presStyleCnt="0"/>
      <dgm:spPr/>
      <dgm:t>
        <a:bodyPr/>
        <a:lstStyle/>
        <a:p>
          <a:endParaRPr lang="zh-TW" altLang="en-US"/>
        </a:p>
      </dgm:t>
    </dgm:pt>
    <dgm:pt modelId="{96F3C1C1-EAD4-4EFC-BB1D-9CAD75D84CD5}" type="pres">
      <dgm:prSet presAssocID="{082D49DE-1E81-4D3E-A98E-D223888DFE4A}" presName="node" presStyleLbl="revTx" presStyleIdx="1" presStyleCnt="4">
        <dgm:presLayoutVars>
          <dgm:bulletEnabled val="1"/>
        </dgm:presLayoutVars>
      </dgm:prSet>
      <dgm:spPr/>
      <dgm:t>
        <a:bodyPr/>
        <a:lstStyle/>
        <a:p>
          <a:endParaRPr lang="zh-TW" altLang="en-US"/>
        </a:p>
      </dgm:t>
    </dgm:pt>
    <dgm:pt modelId="{43C520E1-631D-4530-B735-BBF30152EF38}" type="pres">
      <dgm:prSet presAssocID="{0DB300DF-80A5-4D3F-8594-DCEFAD8DE2CC}" presName="sibTrans" presStyleLbl="node1" presStyleIdx="1" presStyleCnt="4"/>
      <dgm:spPr/>
      <dgm:t>
        <a:bodyPr/>
        <a:lstStyle/>
        <a:p>
          <a:endParaRPr lang="zh-TW" altLang="en-US"/>
        </a:p>
      </dgm:t>
    </dgm:pt>
    <dgm:pt modelId="{F88C1FE2-80FB-4965-A077-289FEADDF142}" type="pres">
      <dgm:prSet presAssocID="{2065F30E-E3A4-4E69-B7F3-A20664911907}" presName="dummy" presStyleCnt="0"/>
      <dgm:spPr/>
      <dgm:t>
        <a:bodyPr/>
        <a:lstStyle/>
        <a:p>
          <a:endParaRPr lang="zh-TW" altLang="en-US"/>
        </a:p>
      </dgm:t>
    </dgm:pt>
    <dgm:pt modelId="{4E803644-495B-4698-8F4F-0CEF52912033}" type="pres">
      <dgm:prSet presAssocID="{2065F30E-E3A4-4E69-B7F3-A20664911907}" presName="node" presStyleLbl="revTx" presStyleIdx="2" presStyleCnt="4">
        <dgm:presLayoutVars>
          <dgm:bulletEnabled val="1"/>
        </dgm:presLayoutVars>
      </dgm:prSet>
      <dgm:spPr/>
      <dgm:t>
        <a:bodyPr/>
        <a:lstStyle/>
        <a:p>
          <a:endParaRPr lang="zh-TW" altLang="en-US"/>
        </a:p>
      </dgm:t>
    </dgm:pt>
    <dgm:pt modelId="{E33E75AD-3A70-4AA7-A343-6281CD8D2402}" type="pres">
      <dgm:prSet presAssocID="{AC6C898E-CF57-4C63-B181-34A1CAB5D7C3}" presName="sibTrans" presStyleLbl="node1" presStyleIdx="2" presStyleCnt="4"/>
      <dgm:spPr/>
      <dgm:t>
        <a:bodyPr/>
        <a:lstStyle/>
        <a:p>
          <a:endParaRPr lang="zh-TW" altLang="en-US"/>
        </a:p>
      </dgm:t>
    </dgm:pt>
    <dgm:pt modelId="{02A8D5BC-FF9B-4FC3-AD36-1CB722006D54}" type="pres">
      <dgm:prSet presAssocID="{CD7B877A-76EB-4F08-9C3B-386FA36EA92D}" presName="dummy" presStyleCnt="0"/>
      <dgm:spPr/>
      <dgm:t>
        <a:bodyPr/>
        <a:lstStyle/>
        <a:p>
          <a:endParaRPr lang="zh-TW" altLang="en-US"/>
        </a:p>
      </dgm:t>
    </dgm:pt>
    <dgm:pt modelId="{C4CF3D92-84E6-4CFE-992B-EC22EF5B1452}" type="pres">
      <dgm:prSet presAssocID="{CD7B877A-76EB-4F08-9C3B-386FA36EA92D}" presName="node" presStyleLbl="revTx" presStyleIdx="3" presStyleCnt="4">
        <dgm:presLayoutVars>
          <dgm:bulletEnabled val="1"/>
        </dgm:presLayoutVars>
      </dgm:prSet>
      <dgm:spPr/>
      <dgm:t>
        <a:bodyPr/>
        <a:lstStyle/>
        <a:p>
          <a:endParaRPr lang="zh-TW" altLang="en-US"/>
        </a:p>
      </dgm:t>
    </dgm:pt>
    <dgm:pt modelId="{69E8BB8D-8E3C-4796-8987-4D177969E7F3}" type="pres">
      <dgm:prSet presAssocID="{1D7262DC-C93A-433B-8C3F-6B1CFF3FEAE2}" presName="sibTrans" presStyleLbl="node1" presStyleIdx="3" presStyleCnt="4"/>
      <dgm:spPr/>
      <dgm:t>
        <a:bodyPr/>
        <a:lstStyle/>
        <a:p>
          <a:endParaRPr lang="zh-TW" altLang="en-US"/>
        </a:p>
      </dgm:t>
    </dgm:pt>
  </dgm:ptLst>
  <dgm:cxnLst>
    <dgm:cxn modelId="{6E43A070-6477-497E-86BC-DBB20EA0FB47}" type="presOf" srcId="{2065F30E-E3A4-4E69-B7F3-A20664911907}" destId="{4E803644-495B-4698-8F4F-0CEF52912033}" srcOrd="0" destOrd="0" presId="urn:microsoft.com/office/officeart/2005/8/layout/cycle1"/>
    <dgm:cxn modelId="{68777043-0B8B-4C67-B121-51E65BFD0C27}" type="presOf" srcId="{CA14C993-B296-42A4-9E9C-E2204F154153}" destId="{9A2AC6A0-AC53-4C76-AB87-9092657913D2}" srcOrd="0" destOrd="0" presId="urn:microsoft.com/office/officeart/2005/8/layout/cycle1"/>
    <dgm:cxn modelId="{473D0423-0B14-4BF1-86B5-12D3C33E2E6D}" srcId="{CA14C993-B296-42A4-9E9C-E2204F154153}" destId="{082D49DE-1E81-4D3E-A98E-D223888DFE4A}" srcOrd="1" destOrd="0" parTransId="{61B66279-6A1F-4DC2-A191-6089A129E3BD}" sibTransId="{0DB300DF-80A5-4D3F-8594-DCEFAD8DE2CC}"/>
    <dgm:cxn modelId="{02F045E7-EE53-4069-8E1B-66482BC2C278}" srcId="{CA14C993-B296-42A4-9E9C-E2204F154153}" destId="{9C2BE05B-C90D-4E76-B1E6-85C047D5BAB9}" srcOrd="0" destOrd="0" parTransId="{7FEA3D8E-7EFF-40A4-AC52-3AF032683D29}" sibTransId="{855F4230-6E40-484D-8486-6F78E2CCE5F8}"/>
    <dgm:cxn modelId="{C820FEB6-C525-4310-98B9-52A18F020BC0}" type="presOf" srcId="{1D7262DC-C93A-433B-8C3F-6B1CFF3FEAE2}" destId="{69E8BB8D-8E3C-4796-8987-4D177969E7F3}" srcOrd="0" destOrd="0" presId="urn:microsoft.com/office/officeart/2005/8/layout/cycle1"/>
    <dgm:cxn modelId="{D6AC2E5B-59D5-4F10-878C-6734AD6B2C98}" type="presOf" srcId="{0DB300DF-80A5-4D3F-8594-DCEFAD8DE2CC}" destId="{43C520E1-631D-4530-B735-BBF30152EF38}" srcOrd="0" destOrd="0" presId="urn:microsoft.com/office/officeart/2005/8/layout/cycle1"/>
    <dgm:cxn modelId="{D73DEE49-DC0B-4C4A-B774-BA55E39218A4}" type="presOf" srcId="{CD7B877A-76EB-4F08-9C3B-386FA36EA92D}" destId="{C4CF3D92-84E6-4CFE-992B-EC22EF5B1452}" srcOrd="0" destOrd="0" presId="urn:microsoft.com/office/officeart/2005/8/layout/cycle1"/>
    <dgm:cxn modelId="{936A40A4-44C8-4C77-B21F-537B7E71F722}" type="presOf" srcId="{9C2BE05B-C90D-4E76-B1E6-85C047D5BAB9}" destId="{CD05E38B-8BC2-4461-88EC-56F8105F15D7}" srcOrd="0" destOrd="0" presId="urn:microsoft.com/office/officeart/2005/8/layout/cycle1"/>
    <dgm:cxn modelId="{EA8810C8-6317-4CAC-92E4-AAEB1CC61806}" srcId="{CA14C993-B296-42A4-9E9C-E2204F154153}" destId="{2065F30E-E3A4-4E69-B7F3-A20664911907}" srcOrd="2" destOrd="0" parTransId="{CAC12186-6C43-413E-BF84-E8F6A09EA717}" sibTransId="{AC6C898E-CF57-4C63-B181-34A1CAB5D7C3}"/>
    <dgm:cxn modelId="{3078339B-45F3-41FB-A996-9E93A317B0DC}" type="presOf" srcId="{AC6C898E-CF57-4C63-B181-34A1CAB5D7C3}" destId="{E33E75AD-3A70-4AA7-A343-6281CD8D2402}" srcOrd="0" destOrd="0" presId="urn:microsoft.com/office/officeart/2005/8/layout/cycle1"/>
    <dgm:cxn modelId="{94A811EB-770D-4498-8125-E87DDD3B282A}" type="presOf" srcId="{082D49DE-1E81-4D3E-A98E-D223888DFE4A}" destId="{96F3C1C1-EAD4-4EFC-BB1D-9CAD75D84CD5}" srcOrd="0" destOrd="0" presId="urn:microsoft.com/office/officeart/2005/8/layout/cycle1"/>
    <dgm:cxn modelId="{B7474A27-87BE-4554-A8E1-2B4E76DC2014}" type="presOf" srcId="{855F4230-6E40-484D-8486-6F78E2CCE5F8}" destId="{455E702D-01E4-4508-ABC7-4F580F332C27}" srcOrd="0" destOrd="0" presId="urn:microsoft.com/office/officeart/2005/8/layout/cycle1"/>
    <dgm:cxn modelId="{DE703DF3-0256-4992-8C5E-460863A4B3E8}" srcId="{CA14C993-B296-42A4-9E9C-E2204F154153}" destId="{CD7B877A-76EB-4F08-9C3B-386FA36EA92D}" srcOrd="3" destOrd="0" parTransId="{22719402-E09D-43E5-9DCC-5E3074F1FAFF}" sibTransId="{1D7262DC-C93A-433B-8C3F-6B1CFF3FEAE2}"/>
    <dgm:cxn modelId="{ACAC92B1-49D2-4363-8B4C-B717C10EF28E}" type="presParOf" srcId="{9A2AC6A0-AC53-4C76-AB87-9092657913D2}" destId="{E890D326-86FD-4897-8E0A-7556DDE01029}" srcOrd="0" destOrd="0" presId="urn:microsoft.com/office/officeart/2005/8/layout/cycle1"/>
    <dgm:cxn modelId="{9EFBB123-A410-4D2E-9327-6B497448EFDE}" type="presParOf" srcId="{9A2AC6A0-AC53-4C76-AB87-9092657913D2}" destId="{CD05E38B-8BC2-4461-88EC-56F8105F15D7}" srcOrd="1" destOrd="0" presId="urn:microsoft.com/office/officeart/2005/8/layout/cycle1"/>
    <dgm:cxn modelId="{239D4220-2D20-4842-8E45-AFAE3332BB71}" type="presParOf" srcId="{9A2AC6A0-AC53-4C76-AB87-9092657913D2}" destId="{455E702D-01E4-4508-ABC7-4F580F332C27}" srcOrd="2" destOrd="0" presId="urn:microsoft.com/office/officeart/2005/8/layout/cycle1"/>
    <dgm:cxn modelId="{EFAD22D1-F8BA-4461-925E-D5F275F44DDB}" type="presParOf" srcId="{9A2AC6A0-AC53-4C76-AB87-9092657913D2}" destId="{35BD01CA-A89B-4D9C-9668-93868F6CDF9E}" srcOrd="3" destOrd="0" presId="urn:microsoft.com/office/officeart/2005/8/layout/cycle1"/>
    <dgm:cxn modelId="{A0019DB2-CB61-4A60-9ED5-87555740CF42}" type="presParOf" srcId="{9A2AC6A0-AC53-4C76-AB87-9092657913D2}" destId="{96F3C1C1-EAD4-4EFC-BB1D-9CAD75D84CD5}" srcOrd="4" destOrd="0" presId="urn:microsoft.com/office/officeart/2005/8/layout/cycle1"/>
    <dgm:cxn modelId="{5A37D62C-AEAC-4313-9DE7-EA9F7F1754A2}" type="presParOf" srcId="{9A2AC6A0-AC53-4C76-AB87-9092657913D2}" destId="{43C520E1-631D-4530-B735-BBF30152EF38}" srcOrd="5" destOrd="0" presId="urn:microsoft.com/office/officeart/2005/8/layout/cycle1"/>
    <dgm:cxn modelId="{F97C88A6-0103-4EEC-A89E-ED5FF175F466}" type="presParOf" srcId="{9A2AC6A0-AC53-4C76-AB87-9092657913D2}" destId="{F88C1FE2-80FB-4965-A077-289FEADDF142}" srcOrd="6" destOrd="0" presId="urn:microsoft.com/office/officeart/2005/8/layout/cycle1"/>
    <dgm:cxn modelId="{FEA04745-ECCD-48A5-945E-9D990BE9999F}" type="presParOf" srcId="{9A2AC6A0-AC53-4C76-AB87-9092657913D2}" destId="{4E803644-495B-4698-8F4F-0CEF52912033}" srcOrd="7" destOrd="0" presId="urn:microsoft.com/office/officeart/2005/8/layout/cycle1"/>
    <dgm:cxn modelId="{14A7BBE5-4C5F-44DD-871D-39DAD22AA46B}" type="presParOf" srcId="{9A2AC6A0-AC53-4C76-AB87-9092657913D2}" destId="{E33E75AD-3A70-4AA7-A343-6281CD8D2402}" srcOrd="8" destOrd="0" presId="urn:microsoft.com/office/officeart/2005/8/layout/cycle1"/>
    <dgm:cxn modelId="{2F0167CC-CCDB-4392-8414-D2C1D1F3E7DD}" type="presParOf" srcId="{9A2AC6A0-AC53-4C76-AB87-9092657913D2}" destId="{02A8D5BC-FF9B-4FC3-AD36-1CB722006D54}" srcOrd="9" destOrd="0" presId="urn:microsoft.com/office/officeart/2005/8/layout/cycle1"/>
    <dgm:cxn modelId="{C6141E13-533F-407F-8C31-D85439FE674A}" type="presParOf" srcId="{9A2AC6A0-AC53-4C76-AB87-9092657913D2}" destId="{C4CF3D92-84E6-4CFE-992B-EC22EF5B1452}" srcOrd="10" destOrd="0" presId="urn:microsoft.com/office/officeart/2005/8/layout/cycle1"/>
    <dgm:cxn modelId="{45DEA7E4-32CC-428E-8CBE-A2D217488CCD}" type="presParOf" srcId="{9A2AC6A0-AC53-4C76-AB87-9092657913D2}" destId="{69E8BB8D-8E3C-4796-8987-4D177969E7F3}" srcOrd="11" destOrd="0" presId="urn:microsoft.com/office/officeart/2005/8/layout/cycle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CA14C993-B296-42A4-9E9C-E2204F154153}" type="doc">
      <dgm:prSet loTypeId="urn:microsoft.com/office/officeart/2005/8/layout/cycle1" loCatId="cycle" qsTypeId="urn:microsoft.com/office/officeart/2005/8/quickstyle/simple1" qsCatId="simple" csTypeId="urn:microsoft.com/office/officeart/2005/8/colors/colorful5" csCatId="colorful" phldr="1"/>
      <dgm:spPr/>
      <dgm:t>
        <a:bodyPr/>
        <a:lstStyle/>
        <a:p>
          <a:endParaRPr lang="zh-TW" altLang="en-US"/>
        </a:p>
      </dgm:t>
    </dgm:pt>
    <dgm:pt modelId="{9C2BE05B-C90D-4E76-B1E6-85C047D5BAB9}">
      <dgm:prSet phldrT="[文字]"/>
      <dgm:spPr/>
      <dgm:t>
        <a:bodyPr/>
        <a:lstStyle/>
        <a:p>
          <a:r>
            <a:rPr lang="zh-TW" altLang="en-US" dirty="0" smtClean="0"/>
            <a:t>價格</a:t>
          </a:r>
          <a:endParaRPr lang="zh-TW" altLang="en-US" dirty="0"/>
        </a:p>
      </dgm:t>
    </dgm:pt>
    <dgm:pt modelId="{7FEA3D8E-7EFF-40A4-AC52-3AF032683D29}" type="parTrans" cxnId="{02F045E7-EE53-4069-8E1B-66482BC2C278}">
      <dgm:prSet/>
      <dgm:spPr/>
      <dgm:t>
        <a:bodyPr/>
        <a:lstStyle/>
        <a:p>
          <a:endParaRPr lang="zh-TW" altLang="en-US"/>
        </a:p>
      </dgm:t>
    </dgm:pt>
    <dgm:pt modelId="{855F4230-6E40-484D-8486-6F78E2CCE5F8}" type="sibTrans" cxnId="{02F045E7-EE53-4069-8E1B-66482BC2C278}">
      <dgm:prSet/>
      <dgm:spPr/>
      <dgm:t>
        <a:bodyPr/>
        <a:lstStyle/>
        <a:p>
          <a:endParaRPr lang="zh-TW" altLang="en-US"/>
        </a:p>
      </dgm:t>
    </dgm:pt>
    <dgm:pt modelId="{082D49DE-1E81-4D3E-A98E-D223888DFE4A}">
      <dgm:prSet phldrT="[文字]"/>
      <dgm:spPr/>
      <dgm:t>
        <a:bodyPr/>
        <a:lstStyle/>
        <a:p>
          <a:r>
            <a:rPr lang="zh-TW" altLang="en-US" dirty="0" smtClean="0"/>
            <a:t>通路</a:t>
          </a:r>
          <a:endParaRPr lang="zh-TW" altLang="en-US" dirty="0"/>
        </a:p>
      </dgm:t>
    </dgm:pt>
    <dgm:pt modelId="{61B66279-6A1F-4DC2-A191-6089A129E3BD}" type="parTrans" cxnId="{473D0423-0B14-4BF1-86B5-12D3C33E2E6D}">
      <dgm:prSet/>
      <dgm:spPr/>
      <dgm:t>
        <a:bodyPr/>
        <a:lstStyle/>
        <a:p>
          <a:endParaRPr lang="zh-TW" altLang="en-US"/>
        </a:p>
      </dgm:t>
    </dgm:pt>
    <dgm:pt modelId="{0DB300DF-80A5-4D3F-8594-DCEFAD8DE2CC}" type="sibTrans" cxnId="{473D0423-0B14-4BF1-86B5-12D3C33E2E6D}">
      <dgm:prSet/>
      <dgm:spPr/>
      <dgm:t>
        <a:bodyPr/>
        <a:lstStyle/>
        <a:p>
          <a:endParaRPr lang="zh-TW" altLang="en-US"/>
        </a:p>
      </dgm:t>
    </dgm:pt>
    <dgm:pt modelId="{2065F30E-E3A4-4E69-B7F3-A20664911907}">
      <dgm:prSet phldrT="[文字]"/>
      <dgm:spPr/>
      <dgm:t>
        <a:bodyPr/>
        <a:lstStyle/>
        <a:p>
          <a:r>
            <a:rPr lang="zh-TW" altLang="en-US" dirty="0" smtClean="0"/>
            <a:t>推廣</a:t>
          </a:r>
          <a:endParaRPr lang="zh-TW" altLang="en-US" dirty="0"/>
        </a:p>
      </dgm:t>
    </dgm:pt>
    <dgm:pt modelId="{CAC12186-6C43-413E-BF84-E8F6A09EA717}" type="parTrans" cxnId="{EA8810C8-6317-4CAC-92E4-AAEB1CC61806}">
      <dgm:prSet/>
      <dgm:spPr/>
      <dgm:t>
        <a:bodyPr/>
        <a:lstStyle/>
        <a:p>
          <a:endParaRPr lang="zh-TW" altLang="en-US"/>
        </a:p>
      </dgm:t>
    </dgm:pt>
    <dgm:pt modelId="{AC6C898E-CF57-4C63-B181-34A1CAB5D7C3}" type="sibTrans" cxnId="{EA8810C8-6317-4CAC-92E4-AAEB1CC61806}">
      <dgm:prSet/>
      <dgm:spPr/>
      <dgm:t>
        <a:bodyPr/>
        <a:lstStyle/>
        <a:p>
          <a:endParaRPr lang="zh-TW" altLang="en-US"/>
        </a:p>
      </dgm:t>
    </dgm:pt>
    <dgm:pt modelId="{CD7B877A-76EB-4F08-9C3B-386FA36EA92D}">
      <dgm:prSet phldrT="[文字]"/>
      <dgm:spPr/>
      <dgm:t>
        <a:bodyPr/>
        <a:lstStyle/>
        <a:p>
          <a:r>
            <a:rPr lang="zh-TW" altLang="en-US" dirty="0" smtClean="0"/>
            <a:t>產品</a:t>
          </a:r>
          <a:endParaRPr lang="zh-TW" altLang="en-US" dirty="0"/>
        </a:p>
      </dgm:t>
    </dgm:pt>
    <dgm:pt modelId="{22719402-E09D-43E5-9DCC-5E3074F1FAFF}" type="parTrans" cxnId="{DE703DF3-0256-4992-8C5E-460863A4B3E8}">
      <dgm:prSet/>
      <dgm:spPr/>
      <dgm:t>
        <a:bodyPr/>
        <a:lstStyle/>
        <a:p>
          <a:endParaRPr lang="zh-TW" altLang="en-US"/>
        </a:p>
      </dgm:t>
    </dgm:pt>
    <dgm:pt modelId="{1D7262DC-C93A-433B-8C3F-6B1CFF3FEAE2}" type="sibTrans" cxnId="{DE703DF3-0256-4992-8C5E-460863A4B3E8}">
      <dgm:prSet/>
      <dgm:spPr/>
      <dgm:t>
        <a:bodyPr/>
        <a:lstStyle/>
        <a:p>
          <a:endParaRPr lang="zh-TW" altLang="en-US"/>
        </a:p>
      </dgm:t>
    </dgm:pt>
    <dgm:pt modelId="{9A2AC6A0-AC53-4C76-AB87-9092657913D2}" type="pres">
      <dgm:prSet presAssocID="{CA14C993-B296-42A4-9E9C-E2204F154153}" presName="cycle" presStyleCnt="0">
        <dgm:presLayoutVars>
          <dgm:dir/>
          <dgm:resizeHandles val="exact"/>
        </dgm:presLayoutVars>
      </dgm:prSet>
      <dgm:spPr/>
      <dgm:t>
        <a:bodyPr/>
        <a:lstStyle/>
        <a:p>
          <a:endParaRPr lang="zh-TW" altLang="en-US"/>
        </a:p>
      </dgm:t>
    </dgm:pt>
    <dgm:pt modelId="{E890D326-86FD-4897-8E0A-7556DDE01029}" type="pres">
      <dgm:prSet presAssocID="{9C2BE05B-C90D-4E76-B1E6-85C047D5BAB9}" presName="dummy" presStyleCnt="0"/>
      <dgm:spPr/>
      <dgm:t>
        <a:bodyPr/>
        <a:lstStyle/>
        <a:p>
          <a:endParaRPr lang="zh-TW" altLang="en-US"/>
        </a:p>
      </dgm:t>
    </dgm:pt>
    <dgm:pt modelId="{CD05E38B-8BC2-4461-88EC-56F8105F15D7}" type="pres">
      <dgm:prSet presAssocID="{9C2BE05B-C90D-4E76-B1E6-85C047D5BAB9}" presName="node" presStyleLbl="revTx" presStyleIdx="0" presStyleCnt="4">
        <dgm:presLayoutVars>
          <dgm:bulletEnabled val="1"/>
        </dgm:presLayoutVars>
      </dgm:prSet>
      <dgm:spPr/>
      <dgm:t>
        <a:bodyPr/>
        <a:lstStyle/>
        <a:p>
          <a:endParaRPr lang="zh-TW" altLang="en-US"/>
        </a:p>
      </dgm:t>
    </dgm:pt>
    <dgm:pt modelId="{455E702D-01E4-4508-ABC7-4F580F332C27}" type="pres">
      <dgm:prSet presAssocID="{855F4230-6E40-484D-8486-6F78E2CCE5F8}" presName="sibTrans" presStyleLbl="node1" presStyleIdx="0" presStyleCnt="4" custScaleX="103619"/>
      <dgm:spPr/>
      <dgm:t>
        <a:bodyPr/>
        <a:lstStyle/>
        <a:p>
          <a:endParaRPr lang="zh-TW" altLang="en-US"/>
        </a:p>
      </dgm:t>
    </dgm:pt>
    <dgm:pt modelId="{35BD01CA-A89B-4D9C-9668-93868F6CDF9E}" type="pres">
      <dgm:prSet presAssocID="{082D49DE-1E81-4D3E-A98E-D223888DFE4A}" presName="dummy" presStyleCnt="0"/>
      <dgm:spPr/>
      <dgm:t>
        <a:bodyPr/>
        <a:lstStyle/>
        <a:p>
          <a:endParaRPr lang="zh-TW" altLang="en-US"/>
        </a:p>
      </dgm:t>
    </dgm:pt>
    <dgm:pt modelId="{96F3C1C1-EAD4-4EFC-BB1D-9CAD75D84CD5}" type="pres">
      <dgm:prSet presAssocID="{082D49DE-1E81-4D3E-A98E-D223888DFE4A}" presName="node" presStyleLbl="revTx" presStyleIdx="1" presStyleCnt="4">
        <dgm:presLayoutVars>
          <dgm:bulletEnabled val="1"/>
        </dgm:presLayoutVars>
      </dgm:prSet>
      <dgm:spPr/>
      <dgm:t>
        <a:bodyPr/>
        <a:lstStyle/>
        <a:p>
          <a:endParaRPr lang="zh-TW" altLang="en-US"/>
        </a:p>
      </dgm:t>
    </dgm:pt>
    <dgm:pt modelId="{43C520E1-631D-4530-B735-BBF30152EF38}" type="pres">
      <dgm:prSet presAssocID="{0DB300DF-80A5-4D3F-8594-DCEFAD8DE2CC}" presName="sibTrans" presStyleLbl="node1" presStyleIdx="1" presStyleCnt="4"/>
      <dgm:spPr/>
      <dgm:t>
        <a:bodyPr/>
        <a:lstStyle/>
        <a:p>
          <a:endParaRPr lang="zh-TW" altLang="en-US"/>
        </a:p>
      </dgm:t>
    </dgm:pt>
    <dgm:pt modelId="{F88C1FE2-80FB-4965-A077-289FEADDF142}" type="pres">
      <dgm:prSet presAssocID="{2065F30E-E3A4-4E69-B7F3-A20664911907}" presName="dummy" presStyleCnt="0"/>
      <dgm:spPr/>
      <dgm:t>
        <a:bodyPr/>
        <a:lstStyle/>
        <a:p>
          <a:endParaRPr lang="zh-TW" altLang="en-US"/>
        </a:p>
      </dgm:t>
    </dgm:pt>
    <dgm:pt modelId="{4E803644-495B-4698-8F4F-0CEF52912033}" type="pres">
      <dgm:prSet presAssocID="{2065F30E-E3A4-4E69-B7F3-A20664911907}" presName="node" presStyleLbl="revTx" presStyleIdx="2" presStyleCnt="4">
        <dgm:presLayoutVars>
          <dgm:bulletEnabled val="1"/>
        </dgm:presLayoutVars>
      </dgm:prSet>
      <dgm:spPr/>
      <dgm:t>
        <a:bodyPr/>
        <a:lstStyle/>
        <a:p>
          <a:endParaRPr lang="zh-TW" altLang="en-US"/>
        </a:p>
      </dgm:t>
    </dgm:pt>
    <dgm:pt modelId="{E33E75AD-3A70-4AA7-A343-6281CD8D2402}" type="pres">
      <dgm:prSet presAssocID="{AC6C898E-CF57-4C63-B181-34A1CAB5D7C3}" presName="sibTrans" presStyleLbl="node1" presStyleIdx="2" presStyleCnt="4"/>
      <dgm:spPr/>
      <dgm:t>
        <a:bodyPr/>
        <a:lstStyle/>
        <a:p>
          <a:endParaRPr lang="zh-TW" altLang="en-US"/>
        </a:p>
      </dgm:t>
    </dgm:pt>
    <dgm:pt modelId="{02A8D5BC-FF9B-4FC3-AD36-1CB722006D54}" type="pres">
      <dgm:prSet presAssocID="{CD7B877A-76EB-4F08-9C3B-386FA36EA92D}" presName="dummy" presStyleCnt="0"/>
      <dgm:spPr/>
      <dgm:t>
        <a:bodyPr/>
        <a:lstStyle/>
        <a:p>
          <a:endParaRPr lang="zh-TW" altLang="en-US"/>
        </a:p>
      </dgm:t>
    </dgm:pt>
    <dgm:pt modelId="{C4CF3D92-84E6-4CFE-992B-EC22EF5B1452}" type="pres">
      <dgm:prSet presAssocID="{CD7B877A-76EB-4F08-9C3B-386FA36EA92D}" presName="node" presStyleLbl="revTx" presStyleIdx="3" presStyleCnt="4">
        <dgm:presLayoutVars>
          <dgm:bulletEnabled val="1"/>
        </dgm:presLayoutVars>
      </dgm:prSet>
      <dgm:spPr/>
      <dgm:t>
        <a:bodyPr/>
        <a:lstStyle/>
        <a:p>
          <a:endParaRPr lang="zh-TW" altLang="en-US"/>
        </a:p>
      </dgm:t>
    </dgm:pt>
    <dgm:pt modelId="{69E8BB8D-8E3C-4796-8987-4D177969E7F3}" type="pres">
      <dgm:prSet presAssocID="{1D7262DC-C93A-433B-8C3F-6B1CFF3FEAE2}" presName="sibTrans" presStyleLbl="node1" presStyleIdx="3" presStyleCnt="4"/>
      <dgm:spPr/>
      <dgm:t>
        <a:bodyPr/>
        <a:lstStyle/>
        <a:p>
          <a:endParaRPr lang="zh-TW" altLang="en-US"/>
        </a:p>
      </dgm:t>
    </dgm:pt>
  </dgm:ptLst>
  <dgm:cxnLst>
    <dgm:cxn modelId="{6219D5C6-67F4-499F-ACA3-50828143652D}" type="presOf" srcId="{CD7B877A-76EB-4F08-9C3B-386FA36EA92D}" destId="{C4CF3D92-84E6-4CFE-992B-EC22EF5B1452}" srcOrd="0" destOrd="0" presId="urn:microsoft.com/office/officeart/2005/8/layout/cycle1"/>
    <dgm:cxn modelId="{567CEFF0-CB33-4182-994C-E4B32489B618}" type="presOf" srcId="{082D49DE-1E81-4D3E-A98E-D223888DFE4A}" destId="{96F3C1C1-EAD4-4EFC-BB1D-9CAD75D84CD5}" srcOrd="0" destOrd="0" presId="urn:microsoft.com/office/officeart/2005/8/layout/cycle1"/>
    <dgm:cxn modelId="{473D0423-0B14-4BF1-86B5-12D3C33E2E6D}" srcId="{CA14C993-B296-42A4-9E9C-E2204F154153}" destId="{082D49DE-1E81-4D3E-A98E-D223888DFE4A}" srcOrd="1" destOrd="0" parTransId="{61B66279-6A1F-4DC2-A191-6089A129E3BD}" sibTransId="{0DB300DF-80A5-4D3F-8594-DCEFAD8DE2CC}"/>
    <dgm:cxn modelId="{CB98D2FF-34C6-4D92-87DD-AA8EC4F860D5}" type="presOf" srcId="{9C2BE05B-C90D-4E76-B1E6-85C047D5BAB9}" destId="{CD05E38B-8BC2-4461-88EC-56F8105F15D7}" srcOrd="0" destOrd="0" presId="urn:microsoft.com/office/officeart/2005/8/layout/cycle1"/>
    <dgm:cxn modelId="{7B2D7C3F-488D-41B2-9885-D417B49FED04}" type="presOf" srcId="{855F4230-6E40-484D-8486-6F78E2CCE5F8}" destId="{455E702D-01E4-4508-ABC7-4F580F332C27}" srcOrd="0" destOrd="0" presId="urn:microsoft.com/office/officeart/2005/8/layout/cycle1"/>
    <dgm:cxn modelId="{DE703DF3-0256-4992-8C5E-460863A4B3E8}" srcId="{CA14C993-B296-42A4-9E9C-E2204F154153}" destId="{CD7B877A-76EB-4F08-9C3B-386FA36EA92D}" srcOrd="3" destOrd="0" parTransId="{22719402-E09D-43E5-9DCC-5E3074F1FAFF}" sibTransId="{1D7262DC-C93A-433B-8C3F-6B1CFF3FEAE2}"/>
    <dgm:cxn modelId="{02F045E7-EE53-4069-8E1B-66482BC2C278}" srcId="{CA14C993-B296-42A4-9E9C-E2204F154153}" destId="{9C2BE05B-C90D-4E76-B1E6-85C047D5BAB9}" srcOrd="0" destOrd="0" parTransId="{7FEA3D8E-7EFF-40A4-AC52-3AF032683D29}" sibTransId="{855F4230-6E40-484D-8486-6F78E2CCE5F8}"/>
    <dgm:cxn modelId="{4D34C5C5-D255-49AB-BEBA-29F6C063658D}" type="presOf" srcId="{0DB300DF-80A5-4D3F-8594-DCEFAD8DE2CC}" destId="{43C520E1-631D-4530-B735-BBF30152EF38}" srcOrd="0" destOrd="0" presId="urn:microsoft.com/office/officeart/2005/8/layout/cycle1"/>
    <dgm:cxn modelId="{32CCA6AB-02E0-4261-8B2A-3CDB68B7CC4F}" type="presOf" srcId="{1D7262DC-C93A-433B-8C3F-6B1CFF3FEAE2}" destId="{69E8BB8D-8E3C-4796-8987-4D177969E7F3}" srcOrd="0" destOrd="0" presId="urn:microsoft.com/office/officeart/2005/8/layout/cycle1"/>
    <dgm:cxn modelId="{92FFE887-4C0C-479C-B3C2-77650151A5C0}" type="presOf" srcId="{2065F30E-E3A4-4E69-B7F3-A20664911907}" destId="{4E803644-495B-4698-8F4F-0CEF52912033}" srcOrd="0" destOrd="0" presId="urn:microsoft.com/office/officeart/2005/8/layout/cycle1"/>
    <dgm:cxn modelId="{EA8810C8-6317-4CAC-92E4-AAEB1CC61806}" srcId="{CA14C993-B296-42A4-9E9C-E2204F154153}" destId="{2065F30E-E3A4-4E69-B7F3-A20664911907}" srcOrd="2" destOrd="0" parTransId="{CAC12186-6C43-413E-BF84-E8F6A09EA717}" sibTransId="{AC6C898E-CF57-4C63-B181-34A1CAB5D7C3}"/>
    <dgm:cxn modelId="{C4E34579-3E94-4562-9938-C960FDAA1863}" type="presOf" srcId="{AC6C898E-CF57-4C63-B181-34A1CAB5D7C3}" destId="{E33E75AD-3A70-4AA7-A343-6281CD8D2402}" srcOrd="0" destOrd="0" presId="urn:microsoft.com/office/officeart/2005/8/layout/cycle1"/>
    <dgm:cxn modelId="{760323CF-D14A-4D6A-BB5E-EAC1840FB66F}" type="presOf" srcId="{CA14C993-B296-42A4-9E9C-E2204F154153}" destId="{9A2AC6A0-AC53-4C76-AB87-9092657913D2}" srcOrd="0" destOrd="0" presId="urn:microsoft.com/office/officeart/2005/8/layout/cycle1"/>
    <dgm:cxn modelId="{8FD473C3-BB56-482A-98B0-5DF192C10CD6}" type="presParOf" srcId="{9A2AC6A0-AC53-4C76-AB87-9092657913D2}" destId="{E890D326-86FD-4897-8E0A-7556DDE01029}" srcOrd="0" destOrd="0" presId="urn:microsoft.com/office/officeart/2005/8/layout/cycle1"/>
    <dgm:cxn modelId="{5C5047AF-B526-4CCF-9BFE-65197ADB7A32}" type="presParOf" srcId="{9A2AC6A0-AC53-4C76-AB87-9092657913D2}" destId="{CD05E38B-8BC2-4461-88EC-56F8105F15D7}" srcOrd="1" destOrd="0" presId="urn:microsoft.com/office/officeart/2005/8/layout/cycle1"/>
    <dgm:cxn modelId="{58C5588B-A3FB-4D22-9E19-2F704335D302}" type="presParOf" srcId="{9A2AC6A0-AC53-4C76-AB87-9092657913D2}" destId="{455E702D-01E4-4508-ABC7-4F580F332C27}" srcOrd="2" destOrd="0" presId="urn:microsoft.com/office/officeart/2005/8/layout/cycle1"/>
    <dgm:cxn modelId="{022BF25D-B92C-4009-9948-DCF3F22C9F3E}" type="presParOf" srcId="{9A2AC6A0-AC53-4C76-AB87-9092657913D2}" destId="{35BD01CA-A89B-4D9C-9668-93868F6CDF9E}" srcOrd="3" destOrd="0" presId="urn:microsoft.com/office/officeart/2005/8/layout/cycle1"/>
    <dgm:cxn modelId="{803FAE45-6ACE-4D7B-BA7D-1026C1CD7399}" type="presParOf" srcId="{9A2AC6A0-AC53-4C76-AB87-9092657913D2}" destId="{96F3C1C1-EAD4-4EFC-BB1D-9CAD75D84CD5}" srcOrd="4" destOrd="0" presId="urn:microsoft.com/office/officeart/2005/8/layout/cycle1"/>
    <dgm:cxn modelId="{F770FF93-8138-4CCA-A536-B9F990513471}" type="presParOf" srcId="{9A2AC6A0-AC53-4C76-AB87-9092657913D2}" destId="{43C520E1-631D-4530-B735-BBF30152EF38}" srcOrd="5" destOrd="0" presId="urn:microsoft.com/office/officeart/2005/8/layout/cycle1"/>
    <dgm:cxn modelId="{8017EF3D-F10B-4A52-A261-CA0515D30983}" type="presParOf" srcId="{9A2AC6A0-AC53-4C76-AB87-9092657913D2}" destId="{F88C1FE2-80FB-4965-A077-289FEADDF142}" srcOrd="6" destOrd="0" presId="urn:microsoft.com/office/officeart/2005/8/layout/cycle1"/>
    <dgm:cxn modelId="{7EAF1A7C-2626-4E19-ADF3-52CCE5F78B91}" type="presParOf" srcId="{9A2AC6A0-AC53-4C76-AB87-9092657913D2}" destId="{4E803644-495B-4698-8F4F-0CEF52912033}" srcOrd="7" destOrd="0" presId="urn:microsoft.com/office/officeart/2005/8/layout/cycle1"/>
    <dgm:cxn modelId="{1340006A-A114-43F1-98D4-6CA376CEFFD2}" type="presParOf" srcId="{9A2AC6A0-AC53-4C76-AB87-9092657913D2}" destId="{E33E75AD-3A70-4AA7-A343-6281CD8D2402}" srcOrd="8" destOrd="0" presId="urn:microsoft.com/office/officeart/2005/8/layout/cycle1"/>
    <dgm:cxn modelId="{1C9C5F64-DF34-4A99-9B91-6B2883349339}" type="presParOf" srcId="{9A2AC6A0-AC53-4C76-AB87-9092657913D2}" destId="{02A8D5BC-FF9B-4FC3-AD36-1CB722006D54}" srcOrd="9" destOrd="0" presId="urn:microsoft.com/office/officeart/2005/8/layout/cycle1"/>
    <dgm:cxn modelId="{90A2FF4A-DCF9-4990-BD73-7796E88CB392}" type="presParOf" srcId="{9A2AC6A0-AC53-4C76-AB87-9092657913D2}" destId="{C4CF3D92-84E6-4CFE-992B-EC22EF5B1452}" srcOrd="10" destOrd="0" presId="urn:microsoft.com/office/officeart/2005/8/layout/cycle1"/>
    <dgm:cxn modelId="{4FDFAAA2-B382-40AF-89F8-ACD0E9A2A30A}" type="presParOf" srcId="{9A2AC6A0-AC53-4C76-AB87-9092657913D2}" destId="{69E8BB8D-8E3C-4796-8987-4D177969E7F3}" srcOrd="11" destOrd="0" presId="urn:microsoft.com/office/officeart/2005/8/layout/cycle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B6599D47-CB15-42C2-8FA3-F5E0BAC3C99A}">
      <dsp:nvSpPr>
        <dsp:cNvPr id="0" name=""/>
        <dsp:cNvSpPr/>
      </dsp:nvSpPr>
      <dsp:spPr>
        <a:xfrm>
          <a:off x="4343400" y="1898702"/>
          <a:ext cx="3401777" cy="393594"/>
        </a:xfrm>
        <a:custGeom>
          <a:avLst/>
          <a:gdLst/>
          <a:ahLst/>
          <a:cxnLst/>
          <a:rect l="0" t="0" r="0" b="0"/>
          <a:pathLst>
            <a:path>
              <a:moveTo>
                <a:pt x="0" y="0"/>
              </a:moveTo>
              <a:lnTo>
                <a:pt x="0" y="196797"/>
              </a:lnTo>
              <a:lnTo>
                <a:pt x="3401777" y="196797"/>
              </a:lnTo>
              <a:lnTo>
                <a:pt x="3401777" y="393594"/>
              </a:lnTo>
            </a:path>
          </a:pathLst>
        </a:custGeom>
        <a:noFill/>
        <a:ln w="12700" cap="flat" cmpd="sng" algn="ctr">
          <a:solidFill>
            <a:schemeClr val="dk2">
              <a:shade val="60000"/>
              <a:hueOff val="0"/>
              <a:satOff val="0"/>
              <a:lumOff val="0"/>
              <a:alphaOff val="0"/>
            </a:schemeClr>
          </a:solidFill>
          <a:prstDash val="solid"/>
        </a:ln>
        <a:effectLst/>
        <a:sp3d z="-40000" prstMaterial="matte"/>
      </dsp:spPr>
      <dsp:style>
        <a:lnRef idx="2">
          <a:scrgbClr r="0" g="0" b="0"/>
        </a:lnRef>
        <a:fillRef idx="0">
          <a:scrgbClr r="0" g="0" b="0"/>
        </a:fillRef>
        <a:effectRef idx="0">
          <a:scrgbClr r="0" g="0" b="0"/>
        </a:effectRef>
        <a:fontRef idx="minor"/>
      </dsp:style>
    </dsp:sp>
    <dsp:sp modelId="{E4894BCA-2177-4257-9405-62B0FE66E345}">
      <dsp:nvSpPr>
        <dsp:cNvPr id="0" name=""/>
        <dsp:cNvSpPr/>
      </dsp:nvSpPr>
      <dsp:spPr>
        <a:xfrm>
          <a:off x="4343400" y="1898702"/>
          <a:ext cx="1133925" cy="393594"/>
        </a:xfrm>
        <a:custGeom>
          <a:avLst/>
          <a:gdLst/>
          <a:ahLst/>
          <a:cxnLst/>
          <a:rect l="0" t="0" r="0" b="0"/>
          <a:pathLst>
            <a:path>
              <a:moveTo>
                <a:pt x="0" y="0"/>
              </a:moveTo>
              <a:lnTo>
                <a:pt x="0" y="196797"/>
              </a:lnTo>
              <a:lnTo>
                <a:pt x="1133925" y="196797"/>
              </a:lnTo>
              <a:lnTo>
                <a:pt x="1133925" y="393594"/>
              </a:lnTo>
            </a:path>
          </a:pathLst>
        </a:custGeom>
        <a:noFill/>
        <a:ln w="12700" cap="flat" cmpd="sng" algn="ctr">
          <a:solidFill>
            <a:schemeClr val="dk2">
              <a:shade val="60000"/>
              <a:hueOff val="0"/>
              <a:satOff val="0"/>
              <a:lumOff val="0"/>
              <a:alphaOff val="0"/>
            </a:schemeClr>
          </a:solidFill>
          <a:prstDash val="solid"/>
        </a:ln>
        <a:effectLst/>
        <a:sp3d z="-40000" prstMaterial="matte"/>
      </dsp:spPr>
      <dsp:style>
        <a:lnRef idx="2">
          <a:scrgbClr r="0" g="0" b="0"/>
        </a:lnRef>
        <a:fillRef idx="0">
          <a:scrgbClr r="0" g="0" b="0"/>
        </a:fillRef>
        <a:effectRef idx="0">
          <a:scrgbClr r="0" g="0" b="0"/>
        </a:effectRef>
        <a:fontRef idx="minor"/>
      </dsp:style>
    </dsp:sp>
    <dsp:sp modelId="{6562BA4E-264D-4E5F-9060-2FBADB1CA979}">
      <dsp:nvSpPr>
        <dsp:cNvPr id="0" name=""/>
        <dsp:cNvSpPr/>
      </dsp:nvSpPr>
      <dsp:spPr>
        <a:xfrm>
          <a:off x="3209474" y="1898702"/>
          <a:ext cx="1133925" cy="393594"/>
        </a:xfrm>
        <a:custGeom>
          <a:avLst/>
          <a:gdLst/>
          <a:ahLst/>
          <a:cxnLst/>
          <a:rect l="0" t="0" r="0" b="0"/>
          <a:pathLst>
            <a:path>
              <a:moveTo>
                <a:pt x="1133925" y="0"/>
              </a:moveTo>
              <a:lnTo>
                <a:pt x="1133925" y="196797"/>
              </a:lnTo>
              <a:lnTo>
                <a:pt x="0" y="196797"/>
              </a:lnTo>
              <a:lnTo>
                <a:pt x="0" y="393594"/>
              </a:lnTo>
            </a:path>
          </a:pathLst>
        </a:custGeom>
        <a:noFill/>
        <a:ln w="12700" cap="flat" cmpd="sng" algn="ctr">
          <a:solidFill>
            <a:schemeClr val="dk2">
              <a:shade val="60000"/>
              <a:hueOff val="0"/>
              <a:satOff val="0"/>
              <a:lumOff val="0"/>
              <a:alphaOff val="0"/>
            </a:schemeClr>
          </a:solidFill>
          <a:prstDash val="solid"/>
        </a:ln>
        <a:effectLst/>
        <a:sp3d z="-40000" prstMaterial="matte"/>
      </dsp:spPr>
      <dsp:style>
        <a:lnRef idx="2">
          <a:scrgbClr r="0" g="0" b="0"/>
        </a:lnRef>
        <a:fillRef idx="0">
          <a:scrgbClr r="0" g="0" b="0"/>
        </a:fillRef>
        <a:effectRef idx="0">
          <a:scrgbClr r="0" g="0" b="0"/>
        </a:effectRef>
        <a:fontRef idx="minor"/>
      </dsp:style>
    </dsp:sp>
    <dsp:sp modelId="{24F0B155-673C-4651-A2DE-63443960E86D}">
      <dsp:nvSpPr>
        <dsp:cNvPr id="0" name=""/>
        <dsp:cNvSpPr/>
      </dsp:nvSpPr>
      <dsp:spPr>
        <a:xfrm>
          <a:off x="941622" y="1898702"/>
          <a:ext cx="3401777" cy="393594"/>
        </a:xfrm>
        <a:custGeom>
          <a:avLst/>
          <a:gdLst/>
          <a:ahLst/>
          <a:cxnLst/>
          <a:rect l="0" t="0" r="0" b="0"/>
          <a:pathLst>
            <a:path>
              <a:moveTo>
                <a:pt x="3401777" y="0"/>
              </a:moveTo>
              <a:lnTo>
                <a:pt x="3401777" y="196797"/>
              </a:lnTo>
              <a:lnTo>
                <a:pt x="0" y="196797"/>
              </a:lnTo>
              <a:lnTo>
                <a:pt x="0" y="393594"/>
              </a:lnTo>
            </a:path>
          </a:pathLst>
        </a:custGeom>
        <a:noFill/>
        <a:ln w="12700" cap="flat" cmpd="sng" algn="ctr">
          <a:solidFill>
            <a:schemeClr val="dk2">
              <a:shade val="60000"/>
              <a:hueOff val="0"/>
              <a:satOff val="0"/>
              <a:lumOff val="0"/>
              <a:alphaOff val="0"/>
            </a:schemeClr>
          </a:solidFill>
          <a:prstDash val="solid"/>
        </a:ln>
        <a:effectLst/>
        <a:sp3d z="-40000" prstMaterial="matte"/>
      </dsp:spPr>
      <dsp:style>
        <a:lnRef idx="2">
          <a:scrgbClr r="0" g="0" b="0"/>
        </a:lnRef>
        <a:fillRef idx="0">
          <a:scrgbClr r="0" g="0" b="0"/>
        </a:fillRef>
        <a:effectRef idx="0">
          <a:scrgbClr r="0" g="0" b="0"/>
        </a:effectRef>
        <a:fontRef idx="minor"/>
      </dsp:style>
    </dsp:sp>
    <dsp:sp modelId="{0C040B6B-25D2-4C6A-A9C7-F5CDD6E7414C}">
      <dsp:nvSpPr>
        <dsp:cNvPr id="0" name=""/>
        <dsp:cNvSpPr/>
      </dsp:nvSpPr>
      <dsp:spPr>
        <a:xfrm>
          <a:off x="3406271" y="961574"/>
          <a:ext cx="1874257" cy="937128"/>
        </a:xfrm>
        <a:prstGeom prst="rect">
          <a:avLst/>
        </a:prstGeom>
        <a:solidFill>
          <a:schemeClr val="dk2">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27305" tIns="27305" rIns="27305" bIns="27305" numCol="1" spcCol="1270" anchor="ctr" anchorCtr="0">
          <a:noAutofit/>
        </a:bodyPr>
        <a:lstStyle/>
        <a:p>
          <a:pPr lvl="0" algn="ctr" defTabSz="1911350">
            <a:lnSpc>
              <a:spcPct val="90000"/>
            </a:lnSpc>
            <a:spcBef>
              <a:spcPct val="0"/>
            </a:spcBef>
            <a:spcAft>
              <a:spcPct val="35000"/>
            </a:spcAft>
          </a:pPr>
          <a:r>
            <a:rPr lang="zh-TW" altLang="en-US" sz="4300" kern="1200" dirty="0" smtClean="0"/>
            <a:t>執行長</a:t>
          </a:r>
          <a:endParaRPr lang="zh-TW" altLang="en-US" sz="4300" kern="1200" dirty="0"/>
        </a:p>
      </dsp:txBody>
      <dsp:txXfrm>
        <a:off x="3406271" y="961574"/>
        <a:ext cx="1874257" cy="937128"/>
      </dsp:txXfrm>
    </dsp:sp>
    <dsp:sp modelId="{C4772A05-3D1C-4CEC-BDAC-4D3036A82749}">
      <dsp:nvSpPr>
        <dsp:cNvPr id="0" name=""/>
        <dsp:cNvSpPr/>
      </dsp:nvSpPr>
      <dsp:spPr>
        <a:xfrm>
          <a:off x="4493" y="2292297"/>
          <a:ext cx="1874257" cy="937128"/>
        </a:xfrm>
        <a:prstGeom prst="rect">
          <a:avLst/>
        </a:prstGeom>
        <a:solidFill>
          <a:schemeClr val="dk2">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27305" tIns="27305" rIns="27305" bIns="27305" numCol="1" spcCol="1270" anchor="ctr" anchorCtr="0">
          <a:noAutofit/>
        </a:bodyPr>
        <a:lstStyle/>
        <a:p>
          <a:pPr lvl="0" algn="ctr" defTabSz="1911350">
            <a:lnSpc>
              <a:spcPct val="90000"/>
            </a:lnSpc>
            <a:spcBef>
              <a:spcPct val="0"/>
            </a:spcBef>
            <a:spcAft>
              <a:spcPct val="35000"/>
            </a:spcAft>
          </a:pPr>
          <a:r>
            <a:rPr lang="zh-TW" altLang="en-US" sz="4300" kern="1200" dirty="0" smtClean="0"/>
            <a:t>企劃部</a:t>
          </a:r>
          <a:endParaRPr lang="zh-TW" altLang="en-US" sz="4300" kern="1200" dirty="0"/>
        </a:p>
      </dsp:txBody>
      <dsp:txXfrm>
        <a:off x="4493" y="2292297"/>
        <a:ext cx="1874257" cy="937128"/>
      </dsp:txXfrm>
    </dsp:sp>
    <dsp:sp modelId="{ABD9FC34-FC8C-4523-A492-3E28FF2BDB34}">
      <dsp:nvSpPr>
        <dsp:cNvPr id="0" name=""/>
        <dsp:cNvSpPr/>
      </dsp:nvSpPr>
      <dsp:spPr>
        <a:xfrm>
          <a:off x="2272345" y="2292297"/>
          <a:ext cx="1874257" cy="937128"/>
        </a:xfrm>
        <a:prstGeom prst="rect">
          <a:avLst/>
        </a:prstGeom>
        <a:solidFill>
          <a:schemeClr val="dk2">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27305" tIns="27305" rIns="27305" bIns="27305" numCol="1" spcCol="1270" anchor="ctr" anchorCtr="0">
          <a:noAutofit/>
        </a:bodyPr>
        <a:lstStyle/>
        <a:p>
          <a:pPr lvl="0" algn="ctr" defTabSz="1911350">
            <a:lnSpc>
              <a:spcPct val="90000"/>
            </a:lnSpc>
            <a:spcBef>
              <a:spcPct val="0"/>
            </a:spcBef>
            <a:spcAft>
              <a:spcPct val="35000"/>
            </a:spcAft>
          </a:pPr>
          <a:r>
            <a:rPr lang="zh-TW" altLang="en-US" sz="4300" kern="1200" dirty="0" smtClean="0"/>
            <a:t>行銷部</a:t>
          </a:r>
          <a:endParaRPr lang="zh-TW" altLang="en-US" sz="4300" kern="1200" dirty="0"/>
        </a:p>
      </dsp:txBody>
      <dsp:txXfrm>
        <a:off x="2272345" y="2292297"/>
        <a:ext cx="1874257" cy="937128"/>
      </dsp:txXfrm>
    </dsp:sp>
    <dsp:sp modelId="{98CF0E8A-F0A8-47D1-9388-9FF170F29113}">
      <dsp:nvSpPr>
        <dsp:cNvPr id="0" name=""/>
        <dsp:cNvSpPr/>
      </dsp:nvSpPr>
      <dsp:spPr>
        <a:xfrm>
          <a:off x="4540197" y="2292297"/>
          <a:ext cx="1874257" cy="937128"/>
        </a:xfrm>
        <a:prstGeom prst="rect">
          <a:avLst/>
        </a:prstGeom>
        <a:solidFill>
          <a:schemeClr val="dk2">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27305" tIns="27305" rIns="27305" bIns="27305" numCol="1" spcCol="1270" anchor="ctr" anchorCtr="0">
          <a:noAutofit/>
        </a:bodyPr>
        <a:lstStyle/>
        <a:p>
          <a:pPr lvl="0" algn="ctr" defTabSz="1911350">
            <a:lnSpc>
              <a:spcPct val="90000"/>
            </a:lnSpc>
            <a:spcBef>
              <a:spcPct val="0"/>
            </a:spcBef>
            <a:spcAft>
              <a:spcPct val="35000"/>
            </a:spcAft>
          </a:pPr>
          <a:r>
            <a:rPr lang="zh-TW" altLang="en-US" sz="4300" kern="1200" dirty="0" smtClean="0"/>
            <a:t>財務部</a:t>
          </a:r>
          <a:endParaRPr lang="zh-TW" altLang="en-US" sz="4300" kern="1200" dirty="0"/>
        </a:p>
      </dsp:txBody>
      <dsp:txXfrm>
        <a:off x="4540197" y="2292297"/>
        <a:ext cx="1874257" cy="937128"/>
      </dsp:txXfrm>
    </dsp:sp>
    <dsp:sp modelId="{2D2FC5F5-730A-44DB-8CC3-4F72E20375C9}">
      <dsp:nvSpPr>
        <dsp:cNvPr id="0" name=""/>
        <dsp:cNvSpPr/>
      </dsp:nvSpPr>
      <dsp:spPr>
        <a:xfrm>
          <a:off x="6808048" y="2292297"/>
          <a:ext cx="1874257" cy="937128"/>
        </a:xfrm>
        <a:prstGeom prst="rect">
          <a:avLst/>
        </a:prstGeom>
        <a:solidFill>
          <a:schemeClr val="dk2">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27305" tIns="27305" rIns="27305" bIns="27305" numCol="1" spcCol="1270" anchor="ctr" anchorCtr="0">
          <a:noAutofit/>
        </a:bodyPr>
        <a:lstStyle/>
        <a:p>
          <a:pPr lvl="0" algn="ctr" defTabSz="1911350">
            <a:lnSpc>
              <a:spcPct val="90000"/>
            </a:lnSpc>
            <a:spcBef>
              <a:spcPct val="0"/>
            </a:spcBef>
            <a:spcAft>
              <a:spcPct val="35000"/>
            </a:spcAft>
          </a:pPr>
          <a:r>
            <a:rPr lang="zh-TW" altLang="en-US" sz="4300" kern="1200" dirty="0" smtClean="0"/>
            <a:t>研發部</a:t>
          </a:r>
          <a:endParaRPr lang="zh-TW" altLang="en-US" sz="4300" kern="1200" dirty="0"/>
        </a:p>
      </dsp:txBody>
      <dsp:txXfrm>
        <a:off x="6808048" y="2292297"/>
        <a:ext cx="1874257" cy="937128"/>
      </dsp:txXfrm>
    </dsp:sp>
  </dsp:spTree>
</dsp:drawing>
</file>

<file path=ppt/diagrams/drawing10.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1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5.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6.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7.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8.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9.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orgChart1#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linDir" val="fromT"/>
                  <dgm:param type="chAlign" val="r"/>
                </dgm:alg>
              </dgm:if>
              <dgm:if name="Name23" func="var" arg="hierBranch" op="equ" val="r">
                <dgm:alg type="hierChild">
                  <dgm:param type="linDir" val="fromT"/>
                  <dgm:param type="chAlign" val="l"/>
                </dgm:alg>
              </dgm:if>
              <dgm:if name="Name24" func="var" arg="hierBranch" op="equ" val="hang">
                <dgm:choose name="Name25">
                  <dgm:if name="Name26" func="var" arg="dir" op="equ" val="norm">
                    <dgm:alg type="hierChild">
                      <dgm:param type="linDir" val="fromL"/>
                      <dgm:param type="chAlign" val="l"/>
                      <dgm:param type="secLinDir" val="fromT"/>
                      <dgm:param type="secChAlign" val="t"/>
                    </dgm:alg>
                  </dgm:if>
                  <dgm:else name="Name27">
                    <dgm:alg type="hierChild">
                      <dgm:param type="linDir" val="fromR"/>
                      <dgm:param type="chAlign" val="l"/>
                      <dgm:param type="secLinDir" val="fromT"/>
                      <dgm:param type="secChAlign" val="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dim" val="1D"/>
                        <dgm:param type="endSty" val="noArr"/>
                        <dgm:param type="connRout" val="bend"/>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dim" val="1D"/>
                            <dgm:param type="endSty" val="noArr"/>
                            <dgm:param type="connRout" val="bend"/>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dim" val="1D"/>
                                    <dgm:param type="endSty" val="noArr"/>
                                    <dgm:param type="connRout" val="bend"/>
                                    <dgm:param type="begPts" val="bCtr"/>
                                    <dgm:param type="endPts" val="midL midR"/>
                                  </dgm:alg>
                                </dgm:if>
                                <dgm:else name="Name45">
                                  <dgm:alg type="conn">
                                    <dgm:param type="srcNode" val="rootConnector"/>
                                    <dgm:param type="dim" val="1D"/>
                                    <dgm:param type="endSty" val="noArr"/>
                                    <dgm:param type="connRout" val="bend"/>
                                    <dgm:param type="begPts" val="bCtr"/>
                                    <dgm:param type="endPts" val="midL midR"/>
                                  </dgm:alg>
                                </dgm:else>
                              </dgm:choose>
                            </dgm:if>
                            <dgm:else name="Name46">
                              <dgm:alg type="conn">
                                <dgm:param type="dim" val="1D"/>
                                <dgm:param type="endSty" val="noArr"/>
                                <dgm:param type="connRout" val="bend"/>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dim" val="1D"/>
                        <dgm:param type="endSty" val="noArr"/>
                        <dgm:param type="connRout" val="bend"/>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dim" val="1D"/>
                                <dgm:param type="endSty" val="noArr"/>
                                <dgm:param type="connRout" val="bend"/>
                                <dgm:param type="begPts" val="bCtr"/>
                                <dgm:param type="endPts" val="midL midR"/>
                              </dgm:alg>
                            </dgm:if>
                            <dgm:else name="Name55">
                              <dgm:alg type="conn">
                                <dgm:param type="srcNode" val="rootConnector1"/>
                                <dgm:param type="dim" val="1D"/>
                                <dgm:param type="endSty" val="noArr"/>
                                <dgm:param type="connRout" val="bend"/>
                                <dgm:param type="begPts" val="bCtr"/>
                                <dgm:param type="endPts" val="midL midR"/>
                              </dgm:alg>
                            </dgm:else>
                          </dgm:choose>
                        </dgm:if>
                        <dgm:else name="Name56">
                          <dgm:choose name="Name57">
                            <dgm:if name="Name58" axis="par ch" ptType="node asst" func="cnt" op="gte" val="1">
                              <dgm:alg type="conn">
                                <dgm:param type="dim" val="1D"/>
                                <dgm:param type="endSty" val="noArr"/>
                                <dgm:param type="connRout" val="bend"/>
                                <dgm:param type="begPts" val="bCtr"/>
                                <dgm:param type="endPts" val="midL midR"/>
                              </dgm:alg>
                            </dgm:if>
                            <dgm:else name="Name59">
                              <dgm:alg type="conn">
                                <dgm:param type="srcNode" val="rootConnector"/>
                                <dgm:param type="dim" val="1D"/>
                                <dgm:param type="endSty" val="noArr"/>
                                <dgm:param type="connRout" val="bend"/>
                                <dgm:param type="begPts" val="bCtr"/>
                                <dgm:param type="endPts" val="midL mid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linDir" val="fromT"/>
                        <dgm:param type="chAlign" val="r"/>
                      </dgm:alg>
                    </dgm:if>
                    <dgm:if name="Name85" func="var" arg="hierBranch" op="equ" val="r">
                      <dgm:alg type="hierChild">
                        <dgm:param type="linDir" val="fromT"/>
                        <dgm:param type="chAlign" val="l"/>
                      </dgm:alg>
                    </dgm:if>
                    <dgm:if name="Name86" func="var" arg="hierBranch" op="equ" val="hang">
                      <dgm:choose name="Name87">
                        <dgm:if name="Name88" func="var" arg="dir" op="equ" val="norm">
                          <dgm:alg type="hierChild">
                            <dgm:param type="linDir" val="fromL"/>
                            <dgm:param type="chAlign" val="l"/>
                            <dgm:param type="secLinDir" val="fromT"/>
                            <dgm:param type="secChAlign" val="t"/>
                          </dgm:alg>
                        </dgm:if>
                        <dgm:else name="Name89">
                          <dgm:alg type="hierChild">
                            <dgm:param type="linDir" val="fromR"/>
                            <dgm:param type="chAlign" val="l"/>
                            <dgm:param type="secLinDir" val="fromT"/>
                            <dgm:param type="secChAlign" val="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linDir" val="fromT"/>
                            <dgm:param type="chAlign" val="l"/>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linDir" val="fromL"/>
                        <dgm:param type="chAlign" val="l"/>
                        <dgm:param type="secLinDir" val="fromT"/>
                        <dgm:param type="secChAlign" val="t"/>
                      </dgm:alg>
                    </dgm:if>
                    <dgm:else name="Name105">
                      <dgm:alg type="hierChild">
                        <dgm:param type="linDir" val="fromR"/>
                        <dgm:param type="chAlign" val="l"/>
                        <dgm:param type="secLinDir" val="fromT"/>
                        <dgm:param type="secChAlign" val="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linDir" val="fromL"/>
                  <dgm:param type="chAlign" val="l"/>
                  <dgm:param type="secLinDir" val="fromT"/>
                  <dgm:param type="secChAlign" val="t"/>
                </dgm:alg>
              </dgm:if>
              <dgm:else name="Name109">
                <dgm:alg type="hierChild">
                  <dgm:param type="linDir" val="fromR"/>
                  <dgm:param type="chAlign" val="l"/>
                  <dgm:param type="secLinDir" val="fromT"/>
                  <dgm:param type="secChAlign" val="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dim" val="1D"/>
                    <dgm:param type="endSty" val="noArr"/>
                    <dgm:param type="connRout" val="bend"/>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linDir" val="fromT"/>
                        <dgm:param type="chAlign" val="r"/>
                      </dgm:alg>
                    </dgm:if>
                    <dgm:if name="Name129" func="var" arg="hierBranch" op="equ" val="r">
                      <dgm:alg type="hierChild">
                        <dgm:param type="linDir" val="fromT"/>
                        <dgm:param type="chAlign" val="l"/>
                      </dgm:alg>
                    </dgm:if>
                    <dgm:if name="Name130" func="var" arg="hierBranch" op="equ" val="hang">
                      <dgm:choose name="Name131">
                        <dgm:if name="Name132" func="var" arg="dir" op="equ" val="norm">
                          <dgm:alg type="hierChild">
                            <dgm:param type="linDir" val="fromL"/>
                            <dgm:param type="chAlign" val="l"/>
                            <dgm:param type="secLinDir" val="fromT"/>
                            <dgm:param type="secChAlign" val="t"/>
                          </dgm:alg>
                        </dgm:if>
                        <dgm:else name="Name133">
                          <dgm:alg type="hierChild">
                            <dgm:param type="linDir" val="fromR"/>
                            <dgm:param type="chAlign" val="l"/>
                            <dgm:param type="secLinDir" val="fromT"/>
                            <dgm:param type="secChAlign" val="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linDir" val="fromT"/>
                            <dgm:param type="chAlign" val="l"/>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linDir" val="fromL"/>
                        <dgm:param type="chAlign" val="l"/>
                        <dgm:param type="secLinDir" val="fromT"/>
                        <dgm:param type="secChAlign" val="t"/>
                      </dgm:alg>
                    </dgm:if>
                    <dgm:else name="Name146">
                      <dgm:alg type="hierChild">
                        <dgm:param type="linDir" val="fromR"/>
                        <dgm:param type="chAlign" val="l"/>
                        <dgm:param type="secLinDir" val="fromT"/>
                        <dgm:param type="secChAlign" val="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radial6#1">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dstNode" val="node"/>
                    <dgm:param type="begSty" val="noArr"/>
                    <dgm:param type="endSty" val="noArr"/>
                    <dgm:param type="connRout" val="curve"/>
                    <dgm:param type="begPts" val="ctr"/>
                    <dgm:param type="endPts" val="ctr"/>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srcNode" val="dummyConnPt"/>
                    <dgm:param type="dstNode" val="dummyConnPt"/>
                    <dgm:param type="begSty" val="noArr"/>
                    <dgm:param type="endSty" val="noArr"/>
                    <dgm:param type="connRout" val="longCurve"/>
                    <dgm:param type="begPts" val="bCtr"/>
                    <dgm:param type="endPts" val="tCtr"/>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4.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5.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6.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7.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5#1">
  <dgm:title val=""/>
  <dgm:desc val=""/>
  <dgm:catLst>
    <dgm:cat type="3D" pri="11500"/>
  </dgm:catLst>
  <dgm:scene3d>
    <a:camera prst="isometricOffAxis2Left" zoom="95000"/>
    <a:lightRig rig="flat" dir="t"/>
  </dgm:scene3d>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5">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1">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2">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3">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4">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0.64178</cdr:x>
      <cdr:y>0</cdr:y>
    </cdr:from>
    <cdr:to>
      <cdr:x>0.75431</cdr:x>
      <cdr:y>0.16153</cdr:y>
    </cdr:to>
    <cdr:sp macro="" textlink="">
      <cdr:nvSpPr>
        <cdr:cNvPr id="2" name="文字方塊 1"/>
        <cdr:cNvSpPr txBox="1"/>
      </cdr:nvSpPr>
      <cdr:spPr>
        <a:xfrm xmlns:a="http://schemas.openxmlformats.org/drawingml/2006/main">
          <a:off x="5215069" y="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TW" altLang="en-US" sz="1100" dirty="0"/>
        </a:p>
      </cdr:txBody>
    </cdr:sp>
  </cdr:relSizeAnchor>
  <cdr:relSizeAnchor xmlns:cdr="http://schemas.openxmlformats.org/drawingml/2006/chartDrawing">
    <cdr:from>
      <cdr:x>0.65951</cdr:x>
      <cdr:y>0.0636</cdr:y>
    </cdr:from>
    <cdr:to>
      <cdr:x>0.8848</cdr:x>
      <cdr:y>0.20352</cdr:y>
    </cdr:to>
    <cdr:sp macro="" textlink="">
      <cdr:nvSpPr>
        <cdr:cNvPr id="3" name="文字方塊 2"/>
        <cdr:cNvSpPr txBox="1"/>
      </cdr:nvSpPr>
      <cdr:spPr>
        <a:xfrm xmlns:a="http://schemas.openxmlformats.org/drawingml/2006/main">
          <a:off x="5359085" y="360040"/>
          <a:ext cx="1830694" cy="792088"/>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altLang="zh-TW" sz="1800" dirty="0"/>
            <a:t>18,600,000</a:t>
          </a:r>
          <a:endParaRPr lang="zh-TW" altLang="en-US" sz="1800" dirty="0"/>
        </a:p>
      </cdr:txBody>
    </cdr:sp>
  </cdr:relSizeAnchor>
  <cdr:relSizeAnchor xmlns:cdr="http://schemas.openxmlformats.org/drawingml/2006/chartDrawing">
    <cdr:from>
      <cdr:x>0.42911</cdr:x>
      <cdr:y>0.57241</cdr:y>
    </cdr:from>
    <cdr:to>
      <cdr:x>0.59748</cdr:x>
      <cdr:y>0.66145</cdr:y>
    </cdr:to>
    <cdr:sp macro="" textlink="">
      <cdr:nvSpPr>
        <cdr:cNvPr id="4" name="文字方塊 3"/>
        <cdr:cNvSpPr txBox="1"/>
      </cdr:nvSpPr>
      <cdr:spPr>
        <a:xfrm xmlns:a="http://schemas.openxmlformats.org/drawingml/2006/main">
          <a:off x="3486877" y="3240360"/>
          <a:ext cx="1368152" cy="504056"/>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marL="0" indent="0"/>
          <a:r>
            <a:rPr lang="en-US" altLang="zh-TW" sz="1800" dirty="0" smtClean="0">
              <a:latin typeface="+mn-lt"/>
              <a:ea typeface="+mn-ea"/>
              <a:cs typeface="+mn-cs"/>
            </a:rPr>
            <a:t>6,200,000</a:t>
          </a:r>
          <a:endParaRPr lang="zh-TW" altLang="en-US" sz="1800" dirty="0" smtClean="0">
            <a:latin typeface="+mn-lt"/>
            <a:ea typeface="+mn-ea"/>
            <a:cs typeface="+mn-cs"/>
          </a:endParaRPr>
        </a:p>
      </cdr:txBody>
    </cdr:sp>
  </cdr:relSizeAnchor>
  <cdr:relSizeAnchor xmlns:cdr="http://schemas.openxmlformats.org/drawingml/2006/chartDrawing">
    <cdr:from>
      <cdr:x>0.18985</cdr:x>
      <cdr:y>0.81409</cdr:y>
    </cdr:from>
    <cdr:to>
      <cdr:x>0.33163</cdr:x>
      <cdr:y>0.89041</cdr:y>
    </cdr:to>
    <cdr:sp macro="" textlink="">
      <cdr:nvSpPr>
        <cdr:cNvPr id="5" name="文字方塊 4"/>
        <cdr:cNvSpPr txBox="1"/>
      </cdr:nvSpPr>
      <cdr:spPr>
        <a:xfrm xmlns:a="http://schemas.openxmlformats.org/drawingml/2006/main">
          <a:off x="1542661" y="4608512"/>
          <a:ext cx="1152128" cy="432048"/>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altLang="zh-TW" sz="1800" dirty="0"/>
            <a:t>620,000</a:t>
          </a:r>
          <a:endParaRPr lang="zh-TW" altLang="en-US" sz="1800" dirty="0"/>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8788"/>
          </a:xfrm>
          <a:prstGeom prst="rect">
            <a:avLst/>
          </a:prstGeom>
        </p:spPr>
        <p:txBody>
          <a:bodyPr vert="horz" lIns="91440" tIns="45720" rIns="91440" bIns="45720" rtlCol="0"/>
          <a:lstStyle>
            <a:lvl1pPr algn="l" latinLnBrk="0">
              <a:defRPr lang="zh-TW" sz="1200"/>
            </a:lvl1pPr>
          </a:lstStyle>
          <a:p>
            <a:endParaRPr lang="zh-TW"/>
          </a:p>
        </p:txBody>
      </p:sp>
      <p:sp>
        <p:nvSpPr>
          <p:cNvPr id="3" name="日期版面配置區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latinLnBrk="0">
              <a:defRPr lang="zh-TW" sz="1200"/>
            </a:lvl1pPr>
          </a:lstStyle>
          <a:p>
            <a:fld id="{24CE221E-83ED-4F6C-BA5F-3F9E6FDB6953}" type="datetimeFigureOut">
              <a:rPr lang="en-US" altLang="zh-TW"/>
              <a:pPr/>
              <a:t>3/20/2018</a:t>
            </a:fld>
            <a:endParaRPr lang="zh-TW"/>
          </a:p>
        </p:txBody>
      </p:sp>
      <p:sp>
        <p:nvSpPr>
          <p:cNvPr id="4" name="頁尾版面配置區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latinLnBrk="0">
              <a:defRPr lang="zh-TW" sz="1200"/>
            </a:lvl1pPr>
          </a:lstStyle>
          <a:p>
            <a:endParaRPr lang="zh-TW"/>
          </a:p>
        </p:txBody>
      </p:sp>
      <p:sp>
        <p:nvSpPr>
          <p:cNvPr id="5" name="投影片編號版面配置區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latinLnBrk="0">
              <a:defRPr lang="zh-TW" sz="1200"/>
            </a:lvl1pPr>
          </a:lstStyle>
          <a:p>
            <a:fld id="{CA4CBEF8-5CDE-472B-839B-B8BB0C881006}" type="slidenum">
              <a:rPr lang="en-US" altLang="zh-TW"/>
              <a:pPr/>
              <a:t>‹#›</a:t>
            </a:fld>
            <a:endParaRPr lang="zh-TW"/>
          </a:p>
        </p:txBody>
      </p:sp>
    </p:spTree>
    <p:extLst>
      <p:ext uri="{BB962C8B-B14F-4D97-AF65-F5344CB8AC3E}">
        <p14:creationId xmlns:p14="http://schemas.microsoft.com/office/powerpoint/2010/main" xmlns="" val="10598610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7200"/>
          </a:xfrm>
          <a:prstGeom prst="rect">
            <a:avLst/>
          </a:prstGeom>
        </p:spPr>
        <p:txBody>
          <a:bodyPr vert="horz" lIns="91440" tIns="45720" rIns="91440" bIns="45720" rtlCol="0"/>
          <a:lstStyle>
            <a:lvl1pPr algn="l" latinLnBrk="0">
              <a:defRPr lang="zh-TW" sz="1200"/>
            </a:lvl1pPr>
          </a:lstStyle>
          <a:p>
            <a:endParaRPr lang="zh-TW"/>
          </a:p>
        </p:txBody>
      </p:sp>
      <p:sp>
        <p:nvSpPr>
          <p:cNvPr id="3" name="日期版面配置區 2"/>
          <p:cNvSpPr>
            <a:spLocks noGrp="1"/>
          </p:cNvSpPr>
          <p:nvPr>
            <p:ph type="dt" idx="1"/>
          </p:nvPr>
        </p:nvSpPr>
        <p:spPr>
          <a:xfrm>
            <a:off x="3884613" y="0"/>
            <a:ext cx="2971800" cy="457200"/>
          </a:xfrm>
          <a:prstGeom prst="rect">
            <a:avLst/>
          </a:prstGeom>
        </p:spPr>
        <p:txBody>
          <a:bodyPr vert="horz" lIns="91440" tIns="45720" rIns="91440" bIns="45720" rtlCol="0"/>
          <a:lstStyle>
            <a:lvl1pPr algn="r" latinLnBrk="0">
              <a:defRPr lang="zh-TW" sz="1200"/>
            </a:lvl1pPr>
          </a:lstStyle>
          <a:p>
            <a:fld id="{97853E5F-CE67-483C-A264-F17AC70E9CA2}" type="datetimeFigureOut">
              <a:rPr lang="zh-TW" altLang="en-US"/>
              <a:pPr/>
              <a:t>2018/3/20</a:t>
            </a:fld>
            <a:endParaRPr lang="zh-TW"/>
          </a:p>
        </p:txBody>
      </p:sp>
      <p:sp>
        <p:nvSpPr>
          <p:cNvPr id="4" name="投影片圖像版面配置區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lang="zh-TW"/>
          </a:p>
        </p:txBody>
      </p:sp>
      <p:sp>
        <p:nvSpPr>
          <p:cNvPr id="5" name="備忘稿版面配置區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TW"/>
              <a:t>按一下以編輯母片文字樣式</a:t>
            </a:r>
          </a:p>
          <a:p>
            <a:pPr lvl="1"/>
            <a:r>
              <a:rPr lang="zh-TW"/>
              <a:t>第二層</a:t>
            </a:r>
          </a:p>
          <a:p>
            <a:pPr lvl="2"/>
            <a:r>
              <a:rPr lang="zh-TW"/>
              <a:t>第三層</a:t>
            </a:r>
          </a:p>
          <a:p>
            <a:pPr lvl="3"/>
            <a:r>
              <a:rPr lang="zh-TW"/>
              <a:t>第四層</a:t>
            </a:r>
          </a:p>
          <a:p>
            <a:pPr lvl="4"/>
            <a:r>
              <a:rPr lang="zh-TW"/>
              <a:t>第五層</a:t>
            </a:r>
          </a:p>
        </p:txBody>
      </p:sp>
      <p:sp>
        <p:nvSpPr>
          <p:cNvPr id="6" name="頁尾版面配置區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latinLnBrk="0">
              <a:defRPr lang="zh-TW" sz="1200"/>
            </a:lvl1pPr>
          </a:lstStyle>
          <a:p>
            <a:endParaRPr lang="zh-TW"/>
          </a:p>
        </p:txBody>
      </p:sp>
      <p:sp>
        <p:nvSpPr>
          <p:cNvPr id="7" name="投影片編號版面配置區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latinLnBrk="0">
              <a:defRPr lang="zh-TW" sz="1200"/>
            </a:lvl1pPr>
          </a:lstStyle>
          <a:p>
            <a:fld id="{6BB98AFB-CB0D-4DFE-87B9-B4B0D0DE73CD}" type="slidenum">
              <a:rPr/>
              <a:pPr/>
              <a:t>‹#›</a:t>
            </a:fld>
            <a:endParaRPr lang="zh-TW"/>
          </a:p>
        </p:txBody>
      </p:sp>
    </p:spTree>
    <p:extLst>
      <p:ext uri="{BB962C8B-B14F-4D97-AF65-F5344CB8AC3E}">
        <p14:creationId xmlns:p14="http://schemas.microsoft.com/office/powerpoint/2010/main" xmlns="" val="273859213"/>
      </p:ext>
    </p:extLst>
  </p:cSld>
  <p:clrMap bg1="lt1" tx1="dk1" bg2="lt2" tx2="dk2" accent1="accent1" accent2="accent2" accent3="accent3" accent4="accent4" accent5="accent5" accent6="accent6" hlink="hlink" folHlink="folHlink"/>
  <p:notesStyle>
    <a:lvl1pPr marL="0" algn="l" defTabSz="914400" rtl="0" eaLnBrk="1" latinLnBrk="0" hangingPunct="1">
      <a:defRPr lang="zh-TW" sz="1200" kern="1200">
        <a:solidFill>
          <a:schemeClr val="tx1"/>
        </a:solidFill>
        <a:latin typeface="+mn-lt"/>
        <a:ea typeface="+mn-ea"/>
        <a:cs typeface="+mn-cs"/>
      </a:defRPr>
    </a:lvl1pPr>
    <a:lvl2pPr marL="457200" algn="l" defTabSz="914400" rtl="0" eaLnBrk="1" latinLnBrk="0" hangingPunct="1">
      <a:defRPr lang="zh-TW" sz="1200" kern="1200">
        <a:solidFill>
          <a:schemeClr val="tx1"/>
        </a:solidFill>
        <a:latin typeface="+mn-lt"/>
        <a:ea typeface="+mn-ea"/>
        <a:cs typeface="+mn-cs"/>
      </a:defRPr>
    </a:lvl2pPr>
    <a:lvl3pPr marL="914400" algn="l" defTabSz="914400" rtl="0" eaLnBrk="1" latinLnBrk="0" hangingPunct="1">
      <a:defRPr lang="zh-TW" sz="1200" kern="1200">
        <a:solidFill>
          <a:schemeClr val="tx1"/>
        </a:solidFill>
        <a:latin typeface="+mn-lt"/>
        <a:ea typeface="+mn-ea"/>
        <a:cs typeface="+mn-cs"/>
      </a:defRPr>
    </a:lvl3pPr>
    <a:lvl4pPr marL="1371600" algn="l" defTabSz="914400" rtl="0" eaLnBrk="1" latinLnBrk="0" hangingPunct="1">
      <a:defRPr lang="zh-TW" sz="1200" kern="1200">
        <a:solidFill>
          <a:schemeClr val="tx1"/>
        </a:solidFill>
        <a:latin typeface="+mn-lt"/>
        <a:ea typeface="+mn-ea"/>
        <a:cs typeface="+mn-cs"/>
      </a:defRPr>
    </a:lvl4pPr>
    <a:lvl5pPr marL="1828800" algn="l" defTabSz="914400" rtl="0" eaLnBrk="1" latinLnBrk="0" hangingPunct="1">
      <a:defRPr lang="zh-TW" sz="1200" kern="1200">
        <a:solidFill>
          <a:schemeClr val="tx1"/>
        </a:solidFill>
        <a:latin typeface="+mn-lt"/>
        <a:ea typeface="+mn-ea"/>
        <a:cs typeface="+mn-cs"/>
      </a:defRPr>
    </a:lvl5pPr>
    <a:lvl6pPr marL="2286000" algn="l" defTabSz="914400" rtl="0" eaLnBrk="1" latinLnBrk="0" hangingPunct="1">
      <a:defRPr lang="zh-TW" sz="1200" kern="1200">
        <a:solidFill>
          <a:schemeClr val="tx1"/>
        </a:solidFill>
        <a:latin typeface="+mn-lt"/>
        <a:ea typeface="+mn-ea"/>
        <a:cs typeface="+mn-cs"/>
      </a:defRPr>
    </a:lvl6pPr>
    <a:lvl7pPr marL="2743200" algn="l" defTabSz="914400" rtl="0" eaLnBrk="1" latinLnBrk="0" hangingPunct="1">
      <a:defRPr lang="zh-TW" sz="1200" kern="1200">
        <a:solidFill>
          <a:schemeClr val="tx1"/>
        </a:solidFill>
        <a:latin typeface="+mn-lt"/>
        <a:ea typeface="+mn-ea"/>
        <a:cs typeface="+mn-cs"/>
      </a:defRPr>
    </a:lvl7pPr>
    <a:lvl8pPr marL="3200400" algn="l" defTabSz="914400" rtl="0" eaLnBrk="1" latinLnBrk="0" hangingPunct="1">
      <a:defRPr lang="zh-TW" sz="1200" kern="1200">
        <a:solidFill>
          <a:schemeClr val="tx1"/>
        </a:solidFill>
        <a:latin typeface="+mn-lt"/>
        <a:ea typeface="+mn-ea"/>
        <a:cs typeface="+mn-cs"/>
      </a:defRPr>
    </a:lvl8pPr>
    <a:lvl9pPr marL="3657600" algn="l" defTabSz="914400" rtl="0" eaLnBrk="1" latinLnBrk="0" hangingPunct="1">
      <a:defRPr lang="zh-TW"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標題 1"/>
          <p:cNvSpPr>
            <a:spLocks noGrp="1"/>
          </p:cNvSpPr>
          <p:nvPr>
            <p:ph type="ctrTitle"/>
          </p:nvPr>
        </p:nvSpPr>
        <p:spPr>
          <a:xfrm>
            <a:off x="1065214" y="533400"/>
            <a:ext cx="5029200" cy="2514601"/>
          </a:xfrm>
        </p:spPr>
        <p:txBody>
          <a:bodyPr>
            <a:normAutofit/>
          </a:bodyPr>
          <a:lstStyle>
            <a:lvl1pPr latinLnBrk="0">
              <a:defRPr lang="zh-TW" sz="5400"/>
            </a:lvl1pPr>
          </a:lstStyle>
          <a:p>
            <a:r>
              <a:rPr lang="zh-TW" altLang="en-US" smtClean="0"/>
              <a:t>按一下以編輯母片標題樣式</a:t>
            </a:r>
            <a:endParaRPr lang="zh-TW" dirty="0"/>
          </a:p>
        </p:txBody>
      </p:sp>
      <p:sp>
        <p:nvSpPr>
          <p:cNvPr id="3" name="副標題 2"/>
          <p:cNvSpPr>
            <a:spLocks noGrp="1"/>
          </p:cNvSpPr>
          <p:nvPr>
            <p:ph type="subTitle" idx="1"/>
          </p:nvPr>
        </p:nvSpPr>
        <p:spPr>
          <a:xfrm>
            <a:off x="1065212" y="3403600"/>
            <a:ext cx="5029201" cy="1397000"/>
          </a:xfrm>
        </p:spPr>
        <p:txBody>
          <a:bodyPr>
            <a:normAutofit/>
          </a:bodyPr>
          <a:lstStyle>
            <a:lvl1pPr marL="0" indent="0" algn="l" latinLnBrk="0">
              <a:spcBef>
                <a:spcPts val="600"/>
              </a:spcBef>
              <a:buNone/>
              <a:defRPr lang="zh-TW" sz="2400">
                <a:solidFill>
                  <a:schemeClr val="tx1">
                    <a:lumMod val="65000"/>
                    <a:lumOff val="35000"/>
                  </a:schemeClr>
                </a:solidFill>
              </a:defRPr>
            </a:lvl1pPr>
            <a:lvl2pPr marL="457200" indent="0" algn="ctr" latinLnBrk="0">
              <a:buNone/>
              <a:defRPr lang="zh-TW">
                <a:solidFill>
                  <a:schemeClr val="tx1">
                    <a:tint val="75000"/>
                  </a:schemeClr>
                </a:solidFill>
              </a:defRPr>
            </a:lvl2pPr>
            <a:lvl3pPr marL="914400" indent="0" algn="ctr" latinLnBrk="0">
              <a:buNone/>
              <a:defRPr lang="zh-TW">
                <a:solidFill>
                  <a:schemeClr val="tx1">
                    <a:tint val="75000"/>
                  </a:schemeClr>
                </a:solidFill>
              </a:defRPr>
            </a:lvl3pPr>
            <a:lvl4pPr marL="1371600" indent="0" algn="ctr" latinLnBrk="0">
              <a:buNone/>
              <a:defRPr lang="zh-TW">
                <a:solidFill>
                  <a:schemeClr val="tx1">
                    <a:tint val="75000"/>
                  </a:schemeClr>
                </a:solidFill>
              </a:defRPr>
            </a:lvl4pPr>
            <a:lvl5pPr marL="1828800" indent="0" algn="ctr" latinLnBrk="0">
              <a:buNone/>
              <a:defRPr lang="zh-TW">
                <a:solidFill>
                  <a:schemeClr val="tx1">
                    <a:tint val="75000"/>
                  </a:schemeClr>
                </a:solidFill>
              </a:defRPr>
            </a:lvl5pPr>
            <a:lvl6pPr marL="2286000" indent="0" algn="ctr" latinLnBrk="0">
              <a:buNone/>
              <a:defRPr lang="zh-TW">
                <a:solidFill>
                  <a:schemeClr val="tx1">
                    <a:tint val="75000"/>
                  </a:schemeClr>
                </a:solidFill>
              </a:defRPr>
            </a:lvl6pPr>
            <a:lvl7pPr marL="2743200" indent="0" algn="ctr" latinLnBrk="0">
              <a:buNone/>
              <a:defRPr lang="zh-TW">
                <a:solidFill>
                  <a:schemeClr val="tx1">
                    <a:tint val="75000"/>
                  </a:schemeClr>
                </a:solidFill>
              </a:defRPr>
            </a:lvl7pPr>
            <a:lvl8pPr marL="3200400" indent="0" algn="ctr" latinLnBrk="0">
              <a:buNone/>
              <a:defRPr lang="zh-TW">
                <a:solidFill>
                  <a:schemeClr val="tx1">
                    <a:tint val="75000"/>
                  </a:schemeClr>
                </a:solidFill>
              </a:defRPr>
            </a:lvl8pPr>
            <a:lvl9pPr marL="3657600" indent="0" algn="ctr" latinLnBrk="0">
              <a:buNone/>
              <a:defRPr lang="zh-TW">
                <a:solidFill>
                  <a:schemeClr val="tx1">
                    <a:tint val="75000"/>
                  </a:schemeClr>
                </a:solidFill>
              </a:defRPr>
            </a:lvl9pPr>
          </a:lstStyle>
          <a:p>
            <a:r>
              <a:rPr lang="zh-TW" altLang="en-US" smtClean="0"/>
              <a:t>按一下以編輯母片副標題樣式</a:t>
            </a:r>
            <a:endParaRPr lang="zh-TW" dirty="0"/>
          </a:p>
        </p:txBody>
      </p:sp>
      <p:sp>
        <p:nvSpPr>
          <p:cNvPr id="4" name="日期版面配置區 3"/>
          <p:cNvSpPr>
            <a:spLocks noGrp="1"/>
          </p:cNvSpPr>
          <p:nvPr>
            <p:ph type="dt" sz="half" idx="10"/>
          </p:nvPr>
        </p:nvSpPr>
        <p:spPr/>
        <p:txBody>
          <a:bodyPr/>
          <a:lstStyle/>
          <a:p>
            <a:fld id="{3E0FA9E5-6744-4841-888F-9E7CC0C2B7EC}" type="datetimeFigureOut">
              <a:rPr lang="zh-TW" altLang="en-US"/>
              <a:pPr/>
              <a:t>2018/3/20</a:t>
            </a:fld>
            <a:endParaRPr lang="zh-TW"/>
          </a:p>
        </p:txBody>
      </p:sp>
      <p:sp>
        <p:nvSpPr>
          <p:cNvPr id="5" name="頁尾版面配置區 4"/>
          <p:cNvSpPr>
            <a:spLocks noGrp="1"/>
          </p:cNvSpPr>
          <p:nvPr>
            <p:ph type="ftr" sz="quarter" idx="11"/>
          </p:nvPr>
        </p:nvSpPr>
        <p:spPr/>
        <p:txBody>
          <a:bodyPr/>
          <a:lstStyle/>
          <a:p>
            <a:endParaRPr lang="zh-TW"/>
          </a:p>
        </p:txBody>
      </p:sp>
      <p:sp>
        <p:nvSpPr>
          <p:cNvPr id="6" name="投影片編號版面配置區 5"/>
          <p:cNvSpPr>
            <a:spLocks noGrp="1"/>
          </p:cNvSpPr>
          <p:nvPr>
            <p:ph type="sldNum" sz="quarter" idx="12"/>
          </p:nvPr>
        </p:nvSpPr>
        <p:spPr/>
        <p:txBody>
          <a:bodyPr/>
          <a:lstStyle/>
          <a:p>
            <a:fld id="{AAEAE4A8-A6E5-453E-B946-FB774B73F48C}" type="slidenum">
              <a:rPr/>
              <a:pPr/>
              <a:t>‹#›</a:t>
            </a:fld>
            <a:endParaRPr lang="zh-TW"/>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垂直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dirty="0"/>
          </a:p>
        </p:txBody>
      </p:sp>
      <p:sp>
        <p:nvSpPr>
          <p:cNvPr id="3" name="垂直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dirty="0"/>
          </a:p>
        </p:txBody>
      </p:sp>
      <p:sp>
        <p:nvSpPr>
          <p:cNvPr id="4" name="日期版面配置區 3"/>
          <p:cNvSpPr>
            <a:spLocks noGrp="1"/>
          </p:cNvSpPr>
          <p:nvPr>
            <p:ph type="dt" sz="half" idx="10"/>
          </p:nvPr>
        </p:nvSpPr>
        <p:spPr/>
        <p:txBody>
          <a:bodyPr/>
          <a:lstStyle/>
          <a:p>
            <a:fld id="{3E0FA9E5-6744-4841-888F-9E7CC0C2B7EC}" type="datetimeFigureOut">
              <a:rPr lang="zh-TW" altLang="en-US"/>
              <a:pPr/>
              <a:t>2018/3/20</a:t>
            </a:fld>
            <a:endParaRPr lang="zh-TW"/>
          </a:p>
        </p:txBody>
      </p:sp>
      <p:sp>
        <p:nvSpPr>
          <p:cNvPr id="5" name="頁尾版面配置區 4"/>
          <p:cNvSpPr>
            <a:spLocks noGrp="1"/>
          </p:cNvSpPr>
          <p:nvPr>
            <p:ph type="ftr" sz="quarter" idx="11"/>
          </p:nvPr>
        </p:nvSpPr>
        <p:spPr/>
        <p:txBody>
          <a:bodyPr/>
          <a:lstStyle/>
          <a:p>
            <a:endParaRPr lang="zh-TW"/>
          </a:p>
        </p:txBody>
      </p:sp>
      <p:sp>
        <p:nvSpPr>
          <p:cNvPr id="6" name="投影片編號版面配置區 5"/>
          <p:cNvSpPr>
            <a:spLocks noGrp="1"/>
          </p:cNvSpPr>
          <p:nvPr>
            <p:ph type="sldNum" sz="quarter" idx="12"/>
          </p:nvPr>
        </p:nvSpPr>
        <p:spPr/>
        <p:txBody>
          <a:bodyPr/>
          <a:lstStyle/>
          <a:p>
            <a:fld id="{AAEAE4A8-A6E5-453E-B946-FB774B73F48C}" type="slidenum">
              <a:rPr/>
              <a:pPr/>
              <a:t>‹#›</a:t>
            </a:fld>
            <a:endParaRPr lang="zh-TW"/>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標題及文字">
    <p:spTree>
      <p:nvGrpSpPr>
        <p:cNvPr id="1" name=""/>
        <p:cNvGrpSpPr/>
        <p:nvPr/>
      </p:nvGrpSpPr>
      <p:grpSpPr>
        <a:xfrm>
          <a:off x="0" y="0"/>
          <a:ext cx="0" cy="0"/>
          <a:chOff x="0" y="0"/>
          <a:chExt cx="0" cy="0"/>
        </a:xfrm>
      </p:grpSpPr>
      <p:sp>
        <p:nvSpPr>
          <p:cNvPr id="2" name="垂直標題 1"/>
          <p:cNvSpPr>
            <a:spLocks noGrp="1"/>
          </p:cNvSpPr>
          <p:nvPr>
            <p:ph type="title" orient="vert"/>
          </p:nvPr>
        </p:nvSpPr>
        <p:spPr>
          <a:xfrm>
            <a:off x="8761412" y="533400"/>
            <a:ext cx="2362201" cy="5486400"/>
          </a:xfrm>
        </p:spPr>
        <p:txBody>
          <a:bodyPr vert="eaVert"/>
          <a:lstStyle/>
          <a:p>
            <a:r>
              <a:rPr lang="zh-TW" altLang="en-US" smtClean="0"/>
              <a:t>按一下以編輯母片標題樣式</a:t>
            </a:r>
            <a:endParaRPr lang="zh-TW" dirty="0"/>
          </a:p>
        </p:txBody>
      </p:sp>
      <p:sp>
        <p:nvSpPr>
          <p:cNvPr id="3" name="垂直文字版面配置區 2"/>
          <p:cNvSpPr>
            <a:spLocks noGrp="1"/>
          </p:cNvSpPr>
          <p:nvPr>
            <p:ph type="body" orient="vert" idx="1"/>
          </p:nvPr>
        </p:nvSpPr>
        <p:spPr>
          <a:xfrm>
            <a:off x="1065213" y="533400"/>
            <a:ext cx="7467599" cy="5486400"/>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dirty="0"/>
          </a:p>
        </p:txBody>
      </p:sp>
      <p:sp>
        <p:nvSpPr>
          <p:cNvPr id="4" name="日期版面配置區 3"/>
          <p:cNvSpPr>
            <a:spLocks noGrp="1"/>
          </p:cNvSpPr>
          <p:nvPr>
            <p:ph type="dt" sz="half" idx="10"/>
          </p:nvPr>
        </p:nvSpPr>
        <p:spPr/>
        <p:txBody>
          <a:bodyPr/>
          <a:lstStyle/>
          <a:p>
            <a:fld id="{3E0FA9E5-6744-4841-888F-9E7CC0C2B7EC}" type="datetimeFigureOut">
              <a:rPr lang="zh-TW" altLang="en-US"/>
              <a:pPr/>
              <a:t>2018/3/20</a:t>
            </a:fld>
            <a:endParaRPr lang="zh-TW"/>
          </a:p>
        </p:txBody>
      </p:sp>
      <p:sp>
        <p:nvSpPr>
          <p:cNvPr id="5" name="頁尾版面配置區 4"/>
          <p:cNvSpPr>
            <a:spLocks noGrp="1"/>
          </p:cNvSpPr>
          <p:nvPr>
            <p:ph type="ftr" sz="quarter" idx="11"/>
          </p:nvPr>
        </p:nvSpPr>
        <p:spPr/>
        <p:txBody>
          <a:bodyPr/>
          <a:lstStyle/>
          <a:p>
            <a:endParaRPr lang="zh-TW"/>
          </a:p>
        </p:txBody>
      </p:sp>
      <p:sp>
        <p:nvSpPr>
          <p:cNvPr id="6" name="投影片編號版面配置區 5"/>
          <p:cNvSpPr>
            <a:spLocks noGrp="1"/>
          </p:cNvSpPr>
          <p:nvPr>
            <p:ph type="sldNum" sz="quarter" idx="12"/>
          </p:nvPr>
        </p:nvSpPr>
        <p:spPr/>
        <p:txBody>
          <a:bodyPr/>
          <a:lstStyle/>
          <a:p>
            <a:fld id="{AAEAE4A8-A6E5-453E-B946-FB774B73F48C}" type="slidenum">
              <a:rPr/>
              <a:pPr/>
              <a:t>‹#›</a:t>
            </a:fld>
            <a:endParaRPr lang="zh-TW"/>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dirty="0"/>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dirty="0"/>
          </a:p>
        </p:txBody>
      </p:sp>
      <p:sp>
        <p:nvSpPr>
          <p:cNvPr id="4" name="日期版面配置區 3"/>
          <p:cNvSpPr>
            <a:spLocks noGrp="1"/>
          </p:cNvSpPr>
          <p:nvPr>
            <p:ph type="dt" sz="half" idx="10"/>
          </p:nvPr>
        </p:nvSpPr>
        <p:spPr/>
        <p:txBody>
          <a:bodyPr/>
          <a:lstStyle/>
          <a:p>
            <a:fld id="{3E0FA9E5-6744-4841-888F-9E7CC0C2B7EC}" type="datetimeFigureOut">
              <a:rPr lang="zh-TW" altLang="en-US"/>
              <a:pPr/>
              <a:t>2018/3/20</a:t>
            </a:fld>
            <a:endParaRPr lang="zh-TW"/>
          </a:p>
        </p:txBody>
      </p:sp>
      <p:sp>
        <p:nvSpPr>
          <p:cNvPr id="5" name="頁尾版面配置區 4"/>
          <p:cNvSpPr>
            <a:spLocks noGrp="1"/>
          </p:cNvSpPr>
          <p:nvPr>
            <p:ph type="ftr" sz="quarter" idx="11"/>
          </p:nvPr>
        </p:nvSpPr>
        <p:spPr/>
        <p:txBody>
          <a:bodyPr/>
          <a:lstStyle/>
          <a:p>
            <a:endParaRPr lang="zh-TW"/>
          </a:p>
        </p:txBody>
      </p:sp>
      <p:sp>
        <p:nvSpPr>
          <p:cNvPr id="6" name="投影片編號版面配置區 5"/>
          <p:cNvSpPr>
            <a:spLocks noGrp="1"/>
          </p:cNvSpPr>
          <p:nvPr>
            <p:ph type="sldNum" sz="quarter" idx="12"/>
          </p:nvPr>
        </p:nvSpPr>
        <p:spPr/>
        <p:txBody>
          <a:bodyPr/>
          <a:lstStyle/>
          <a:p>
            <a:fld id="{AAEAE4A8-A6E5-453E-B946-FB774B73F48C}" type="slidenum">
              <a:rPr/>
              <a:pPr/>
              <a:t>‹#›</a:t>
            </a:fld>
            <a:endParaRPr lang="zh-TW"/>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標題 1"/>
          <p:cNvSpPr>
            <a:spLocks noGrp="1"/>
          </p:cNvSpPr>
          <p:nvPr>
            <p:ph type="title"/>
          </p:nvPr>
        </p:nvSpPr>
        <p:spPr>
          <a:xfrm>
            <a:off x="1065214" y="533400"/>
            <a:ext cx="8686800" cy="2286000"/>
          </a:xfrm>
        </p:spPr>
        <p:txBody>
          <a:bodyPr anchor="b">
            <a:normAutofit/>
          </a:bodyPr>
          <a:lstStyle>
            <a:lvl1pPr algn="l" latinLnBrk="0">
              <a:defRPr lang="zh-TW" sz="5400" b="1" cap="none" baseline="0"/>
            </a:lvl1pPr>
          </a:lstStyle>
          <a:p>
            <a:r>
              <a:rPr lang="zh-TW" altLang="en-US" smtClean="0"/>
              <a:t>按一下以編輯母片標題樣式</a:t>
            </a:r>
            <a:endParaRPr lang="zh-TW" dirty="0"/>
          </a:p>
        </p:txBody>
      </p:sp>
      <p:sp>
        <p:nvSpPr>
          <p:cNvPr id="3" name="文字版面配置區 2"/>
          <p:cNvSpPr>
            <a:spLocks noGrp="1"/>
          </p:cNvSpPr>
          <p:nvPr>
            <p:ph type="body" idx="1"/>
          </p:nvPr>
        </p:nvSpPr>
        <p:spPr>
          <a:xfrm>
            <a:off x="1065214" y="3124200"/>
            <a:ext cx="8686800" cy="1371600"/>
          </a:xfrm>
        </p:spPr>
        <p:txBody>
          <a:bodyPr anchor="t">
            <a:normAutofit/>
          </a:bodyPr>
          <a:lstStyle>
            <a:lvl1pPr marL="0" indent="0" latinLnBrk="0">
              <a:spcBef>
                <a:spcPts val="600"/>
              </a:spcBef>
              <a:buNone/>
              <a:defRPr lang="zh-TW" sz="2400">
                <a:solidFill>
                  <a:schemeClr val="tx1">
                    <a:lumMod val="65000"/>
                    <a:lumOff val="35000"/>
                  </a:schemeClr>
                </a:solidFill>
              </a:defRPr>
            </a:lvl1pPr>
            <a:lvl2pPr marL="457200" indent="0" latinLnBrk="0">
              <a:buNone/>
              <a:defRPr lang="zh-TW" sz="1800">
                <a:solidFill>
                  <a:schemeClr val="tx1">
                    <a:tint val="75000"/>
                  </a:schemeClr>
                </a:solidFill>
              </a:defRPr>
            </a:lvl2pPr>
            <a:lvl3pPr marL="914400" indent="0" latinLnBrk="0">
              <a:buNone/>
              <a:defRPr lang="zh-TW" sz="1600">
                <a:solidFill>
                  <a:schemeClr val="tx1">
                    <a:tint val="75000"/>
                  </a:schemeClr>
                </a:solidFill>
              </a:defRPr>
            </a:lvl3pPr>
            <a:lvl4pPr marL="1371600" indent="0" latinLnBrk="0">
              <a:buNone/>
              <a:defRPr lang="zh-TW" sz="1400">
                <a:solidFill>
                  <a:schemeClr val="tx1">
                    <a:tint val="75000"/>
                  </a:schemeClr>
                </a:solidFill>
              </a:defRPr>
            </a:lvl4pPr>
            <a:lvl5pPr marL="1828800" indent="0" latinLnBrk="0">
              <a:buNone/>
              <a:defRPr lang="zh-TW" sz="1400">
                <a:solidFill>
                  <a:schemeClr val="tx1">
                    <a:tint val="75000"/>
                  </a:schemeClr>
                </a:solidFill>
              </a:defRPr>
            </a:lvl5pPr>
            <a:lvl6pPr marL="2286000" indent="0" latinLnBrk="0">
              <a:buNone/>
              <a:defRPr lang="zh-TW" sz="1400">
                <a:solidFill>
                  <a:schemeClr val="tx1">
                    <a:tint val="75000"/>
                  </a:schemeClr>
                </a:solidFill>
              </a:defRPr>
            </a:lvl6pPr>
            <a:lvl7pPr marL="2743200" indent="0" latinLnBrk="0">
              <a:buNone/>
              <a:defRPr lang="zh-TW" sz="1400">
                <a:solidFill>
                  <a:schemeClr val="tx1">
                    <a:tint val="75000"/>
                  </a:schemeClr>
                </a:solidFill>
              </a:defRPr>
            </a:lvl7pPr>
            <a:lvl8pPr marL="3200400" indent="0" latinLnBrk="0">
              <a:buNone/>
              <a:defRPr lang="zh-TW" sz="1400">
                <a:solidFill>
                  <a:schemeClr val="tx1">
                    <a:tint val="75000"/>
                  </a:schemeClr>
                </a:solidFill>
              </a:defRPr>
            </a:lvl8pPr>
            <a:lvl9pPr marL="3657600" indent="0" latinLnBrk="0">
              <a:buNone/>
              <a:defRPr lang="zh-TW" sz="1400">
                <a:solidFill>
                  <a:schemeClr val="tx1">
                    <a:tint val="75000"/>
                  </a:schemeClr>
                </a:solidFill>
              </a:defRPr>
            </a:lvl9pPr>
          </a:lstStyle>
          <a:p>
            <a:pPr lvl="0"/>
            <a:r>
              <a:rPr lang="zh-TW" altLang="en-US" smtClean="0"/>
              <a:t>按一下以編輯母片文字樣式</a:t>
            </a:r>
          </a:p>
        </p:txBody>
      </p:sp>
      <p:sp>
        <p:nvSpPr>
          <p:cNvPr id="4" name="日期版面配置區 3"/>
          <p:cNvSpPr>
            <a:spLocks noGrp="1"/>
          </p:cNvSpPr>
          <p:nvPr>
            <p:ph type="dt" sz="half" idx="10"/>
          </p:nvPr>
        </p:nvSpPr>
        <p:spPr/>
        <p:txBody>
          <a:bodyPr/>
          <a:lstStyle/>
          <a:p>
            <a:fld id="{3E0FA9E5-6744-4841-888F-9E7CC0C2B7EC}" type="datetimeFigureOut">
              <a:rPr lang="zh-TW" altLang="en-US"/>
              <a:pPr/>
              <a:t>2018/3/20</a:t>
            </a:fld>
            <a:endParaRPr lang="zh-TW"/>
          </a:p>
        </p:txBody>
      </p:sp>
      <p:sp>
        <p:nvSpPr>
          <p:cNvPr id="5" name="頁尾版面配置區 4"/>
          <p:cNvSpPr>
            <a:spLocks noGrp="1"/>
          </p:cNvSpPr>
          <p:nvPr>
            <p:ph type="ftr" sz="quarter" idx="11"/>
          </p:nvPr>
        </p:nvSpPr>
        <p:spPr/>
        <p:txBody>
          <a:bodyPr/>
          <a:lstStyle/>
          <a:p>
            <a:endParaRPr lang="zh-TW"/>
          </a:p>
        </p:txBody>
      </p:sp>
      <p:sp>
        <p:nvSpPr>
          <p:cNvPr id="6" name="投影片編號版面配置區 5"/>
          <p:cNvSpPr>
            <a:spLocks noGrp="1"/>
          </p:cNvSpPr>
          <p:nvPr>
            <p:ph type="sldNum" sz="quarter" idx="12"/>
          </p:nvPr>
        </p:nvSpPr>
        <p:spPr/>
        <p:txBody>
          <a:bodyPr/>
          <a:lstStyle/>
          <a:p>
            <a:fld id="{AAEAE4A8-A6E5-453E-B946-FB774B73F48C}" type="slidenum">
              <a:rPr/>
              <a:pPr/>
              <a:t>‹#›</a:t>
            </a:fld>
            <a:endParaRPr lang="zh-TW"/>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dirty="0"/>
          </a:p>
        </p:txBody>
      </p:sp>
      <p:sp>
        <p:nvSpPr>
          <p:cNvPr id="3" name="內容版面配置區 2"/>
          <p:cNvSpPr>
            <a:spLocks noGrp="1"/>
          </p:cNvSpPr>
          <p:nvPr>
            <p:ph sz="half" idx="1"/>
          </p:nvPr>
        </p:nvSpPr>
        <p:spPr>
          <a:xfrm>
            <a:off x="1065212" y="1828800"/>
            <a:ext cx="4251960" cy="4191000"/>
          </a:xfrm>
        </p:spPr>
        <p:txBody>
          <a:bodyPr>
            <a:normAutofit/>
          </a:bodyPr>
          <a:lstStyle>
            <a:lvl1pPr latinLnBrk="0">
              <a:defRPr lang="zh-TW" sz="2000"/>
            </a:lvl1pPr>
            <a:lvl2pPr latinLnBrk="0">
              <a:defRPr lang="zh-TW" sz="1800"/>
            </a:lvl2pPr>
            <a:lvl3pPr latinLnBrk="0">
              <a:defRPr lang="zh-TW" sz="1600"/>
            </a:lvl3pPr>
            <a:lvl4pPr latinLnBrk="0">
              <a:defRPr lang="zh-TW" sz="1400"/>
            </a:lvl4pPr>
            <a:lvl5pPr latinLnBrk="0">
              <a:defRPr lang="zh-TW" sz="1400"/>
            </a:lvl5pPr>
            <a:lvl6pPr latinLnBrk="0">
              <a:defRPr lang="zh-TW" sz="1400"/>
            </a:lvl6pPr>
            <a:lvl7pPr latinLnBrk="0">
              <a:defRPr lang="zh-TW" sz="1400"/>
            </a:lvl7pPr>
            <a:lvl8pPr latinLnBrk="0">
              <a:defRPr lang="zh-TW" sz="1400"/>
            </a:lvl8pPr>
            <a:lvl9pPr latinLnBrk="0">
              <a:defRPr lang="zh-TW" sz="14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dirty="0"/>
          </a:p>
        </p:txBody>
      </p:sp>
      <p:sp>
        <p:nvSpPr>
          <p:cNvPr id="4" name="內容版面配置區 3"/>
          <p:cNvSpPr>
            <a:spLocks noGrp="1"/>
          </p:cNvSpPr>
          <p:nvPr>
            <p:ph sz="half" idx="2"/>
          </p:nvPr>
        </p:nvSpPr>
        <p:spPr>
          <a:xfrm>
            <a:off x="5464598" y="1828800"/>
            <a:ext cx="4251960" cy="4191000"/>
          </a:xfrm>
        </p:spPr>
        <p:txBody>
          <a:bodyPr>
            <a:normAutofit/>
          </a:bodyPr>
          <a:lstStyle>
            <a:lvl1pPr latinLnBrk="0">
              <a:defRPr lang="zh-TW" sz="2000"/>
            </a:lvl1pPr>
            <a:lvl2pPr latinLnBrk="0">
              <a:defRPr lang="zh-TW" sz="1800"/>
            </a:lvl2pPr>
            <a:lvl3pPr latinLnBrk="0">
              <a:defRPr lang="zh-TW" sz="1600"/>
            </a:lvl3pPr>
            <a:lvl4pPr latinLnBrk="0">
              <a:defRPr lang="zh-TW" sz="1400"/>
            </a:lvl4pPr>
            <a:lvl5pPr latinLnBrk="0">
              <a:defRPr lang="zh-TW" sz="1400"/>
            </a:lvl5pPr>
            <a:lvl6pPr latinLnBrk="0">
              <a:defRPr lang="zh-TW" sz="1400"/>
            </a:lvl6pPr>
            <a:lvl7pPr latinLnBrk="0">
              <a:defRPr lang="zh-TW" sz="1400"/>
            </a:lvl7pPr>
            <a:lvl8pPr latinLnBrk="0">
              <a:defRPr lang="zh-TW" sz="1400"/>
            </a:lvl8pPr>
            <a:lvl9pPr latinLnBrk="0">
              <a:defRPr lang="zh-TW" sz="14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p>
        </p:txBody>
      </p:sp>
      <p:sp>
        <p:nvSpPr>
          <p:cNvPr id="5" name="日期版面配置區 4"/>
          <p:cNvSpPr>
            <a:spLocks noGrp="1"/>
          </p:cNvSpPr>
          <p:nvPr>
            <p:ph type="dt" sz="half" idx="10"/>
          </p:nvPr>
        </p:nvSpPr>
        <p:spPr/>
        <p:txBody>
          <a:bodyPr/>
          <a:lstStyle/>
          <a:p>
            <a:fld id="{3E0FA9E5-6744-4841-888F-9E7CC0C2B7EC}" type="datetimeFigureOut">
              <a:rPr lang="zh-TW" altLang="en-US"/>
              <a:pPr/>
              <a:t>2018/3/20</a:t>
            </a:fld>
            <a:endParaRPr lang="zh-TW"/>
          </a:p>
        </p:txBody>
      </p:sp>
      <p:sp>
        <p:nvSpPr>
          <p:cNvPr id="6" name="頁尾版面配置區 5"/>
          <p:cNvSpPr>
            <a:spLocks noGrp="1"/>
          </p:cNvSpPr>
          <p:nvPr>
            <p:ph type="ftr" sz="quarter" idx="11"/>
          </p:nvPr>
        </p:nvSpPr>
        <p:spPr/>
        <p:txBody>
          <a:bodyPr/>
          <a:lstStyle/>
          <a:p>
            <a:endParaRPr lang="zh-TW"/>
          </a:p>
        </p:txBody>
      </p:sp>
      <p:sp>
        <p:nvSpPr>
          <p:cNvPr id="7" name="投影片編號版面配置區 6"/>
          <p:cNvSpPr>
            <a:spLocks noGrp="1"/>
          </p:cNvSpPr>
          <p:nvPr>
            <p:ph type="sldNum" sz="quarter" idx="12"/>
          </p:nvPr>
        </p:nvSpPr>
        <p:spPr/>
        <p:txBody>
          <a:bodyPr/>
          <a:lstStyle/>
          <a:p>
            <a:fld id="{AAEAE4A8-A6E5-453E-B946-FB774B73F48C}" type="slidenum">
              <a:rPr/>
              <a:pPr/>
              <a:t>‹#›</a:t>
            </a:fld>
            <a:endParaRPr lang="zh-TW"/>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1065211" y="533400"/>
            <a:ext cx="8686802" cy="1066800"/>
          </a:xfrm>
        </p:spPr>
        <p:txBody>
          <a:bodyPr/>
          <a:lstStyle>
            <a:lvl1pPr latinLnBrk="0">
              <a:defRPr lang="zh-TW"/>
            </a:lvl1pPr>
          </a:lstStyle>
          <a:p>
            <a:r>
              <a:rPr lang="zh-TW" altLang="en-US" smtClean="0"/>
              <a:t>按一下以編輯母片標題樣式</a:t>
            </a:r>
            <a:endParaRPr lang="zh-TW" dirty="0"/>
          </a:p>
        </p:txBody>
      </p:sp>
      <p:sp>
        <p:nvSpPr>
          <p:cNvPr id="3" name="文字版面配置區 2"/>
          <p:cNvSpPr>
            <a:spLocks noGrp="1"/>
          </p:cNvSpPr>
          <p:nvPr>
            <p:ph type="body" idx="1"/>
          </p:nvPr>
        </p:nvSpPr>
        <p:spPr>
          <a:xfrm>
            <a:off x="1065213" y="1828799"/>
            <a:ext cx="4251960" cy="685801"/>
          </a:xfrm>
        </p:spPr>
        <p:txBody>
          <a:bodyPr anchor="ctr">
            <a:normAutofit/>
          </a:bodyPr>
          <a:lstStyle>
            <a:lvl1pPr marL="0" indent="0" latinLnBrk="0">
              <a:spcBef>
                <a:spcPts val="0"/>
              </a:spcBef>
              <a:buNone/>
              <a:defRPr lang="zh-TW" sz="2000" b="0"/>
            </a:lvl1pPr>
            <a:lvl2pPr marL="457200" indent="0" latinLnBrk="0">
              <a:buNone/>
              <a:defRPr lang="zh-TW" sz="2000" b="1"/>
            </a:lvl2pPr>
            <a:lvl3pPr marL="914400" indent="0" latinLnBrk="0">
              <a:buNone/>
              <a:defRPr lang="zh-TW" sz="1800" b="1"/>
            </a:lvl3pPr>
            <a:lvl4pPr marL="1371600" indent="0" latinLnBrk="0">
              <a:buNone/>
              <a:defRPr lang="zh-TW" sz="1600" b="1"/>
            </a:lvl4pPr>
            <a:lvl5pPr marL="1828800" indent="0" latinLnBrk="0">
              <a:buNone/>
              <a:defRPr lang="zh-TW" sz="1600" b="1"/>
            </a:lvl5pPr>
            <a:lvl6pPr marL="2286000" indent="0" latinLnBrk="0">
              <a:buNone/>
              <a:defRPr lang="zh-TW" sz="1600" b="1"/>
            </a:lvl6pPr>
            <a:lvl7pPr marL="2743200" indent="0" latinLnBrk="0">
              <a:buNone/>
              <a:defRPr lang="zh-TW" sz="1600" b="1"/>
            </a:lvl7pPr>
            <a:lvl8pPr marL="3200400" indent="0" latinLnBrk="0">
              <a:buNone/>
              <a:defRPr lang="zh-TW" sz="1600" b="1"/>
            </a:lvl8pPr>
            <a:lvl9pPr marL="3657600" indent="0" latinLnBrk="0">
              <a:buNone/>
              <a:defRPr lang="zh-TW"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1065213" y="2590800"/>
            <a:ext cx="4251960" cy="3429000"/>
          </a:xfrm>
        </p:spPr>
        <p:txBody>
          <a:bodyPr>
            <a:normAutofit/>
          </a:bodyPr>
          <a:lstStyle>
            <a:lvl1pPr latinLnBrk="0">
              <a:defRPr lang="zh-TW" sz="2000"/>
            </a:lvl1pPr>
            <a:lvl2pPr latinLnBrk="0">
              <a:defRPr lang="zh-TW" sz="1800"/>
            </a:lvl2pPr>
            <a:lvl3pPr latinLnBrk="0">
              <a:defRPr lang="zh-TW" sz="1600"/>
            </a:lvl3pPr>
            <a:lvl4pPr latinLnBrk="0">
              <a:defRPr lang="zh-TW" sz="1400"/>
            </a:lvl4pPr>
            <a:lvl5pPr latinLnBrk="0">
              <a:defRPr lang="zh-TW" sz="1400"/>
            </a:lvl5pPr>
            <a:lvl6pPr latinLnBrk="0">
              <a:defRPr lang="zh-TW" sz="1400"/>
            </a:lvl6pPr>
            <a:lvl7pPr latinLnBrk="0">
              <a:defRPr lang="zh-TW" sz="1400"/>
            </a:lvl7pPr>
            <a:lvl8pPr latinLnBrk="0">
              <a:defRPr lang="zh-TW" sz="1400"/>
            </a:lvl8pPr>
            <a:lvl9pPr latinLnBrk="0">
              <a:defRPr lang="zh-TW" sz="14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dirty="0"/>
          </a:p>
        </p:txBody>
      </p:sp>
      <p:sp>
        <p:nvSpPr>
          <p:cNvPr id="5" name="文字版面配置區 4"/>
          <p:cNvSpPr>
            <a:spLocks noGrp="1"/>
          </p:cNvSpPr>
          <p:nvPr>
            <p:ph type="body" sz="quarter" idx="3"/>
          </p:nvPr>
        </p:nvSpPr>
        <p:spPr>
          <a:xfrm>
            <a:off x="5500053" y="1828799"/>
            <a:ext cx="4251960" cy="685801"/>
          </a:xfrm>
        </p:spPr>
        <p:txBody>
          <a:bodyPr anchor="ctr">
            <a:normAutofit/>
          </a:bodyPr>
          <a:lstStyle>
            <a:lvl1pPr marL="0" indent="0" latinLnBrk="0">
              <a:spcBef>
                <a:spcPts val="0"/>
              </a:spcBef>
              <a:buNone/>
              <a:defRPr lang="zh-TW" sz="2000" b="0"/>
            </a:lvl1pPr>
            <a:lvl2pPr marL="457200" indent="0" latinLnBrk="0">
              <a:buNone/>
              <a:defRPr lang="zh-TW" sz="2000" b="1"/>
            </a:lvl2pPr>
            <a:lvl3pPr marL="914400" indent="0" latinLnBrk="0">
              <a:buNone/>
              <a:defRPr lang="zh-TW" sz="1800" b="1"/>
            </a:lvl3pPr>
            <a:lvl4pPr marL="1371600" indent="0" latinLnBrk="0">
              <a:buNone/>
              <a:defRPr lang="zh-TW" sz="1600" b="1"/>
            </a:lvl4pPr>
            <a:lvl5pPr marL="1828800" indent="0" latinLnBrk="0">
              <a:buNone/>
              <a:defRPr lang="zh-TW" sz="1600" b="1"/>
            </a:lvl5pPr>
            <a:lvl6pPr marL="2286000" indent="0" latinLnBrk="0">
              <a:buNone/>
              <a:defRPr lang="zh-TW" sz="1600" b="1"/>
            </a:lvl6pPr>
            <a:lvl7pPr marL="2743200" indent="0" latinLnBrk="0">
              <a:buNone/>
              <a:defRPr lang="zh-TW" sz="1600" b="1"/>
            </a:lvl7pPr>
            <a:lvl8pPr marL="3200400" indent="0" latinLnBrk="0">
              <a:buNone/>
              <a:defRPr lang="zh-TW" sz="1600" b="1"/>
            </a:lvl8pPr>
            <a:lvl9pPr marL="3657600" indent="0" latinLnBrk="0">
              <a:buNone/>
              <a:defRPr lang="zh-TW"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5500053" y="2590800"/>
            <a:ext cx="4251960" cy="3429000"/>
          </a:xfrm>
        </p:spPr>
        <p:txBody>
          <a:bodyPr>
            <a:normAutofit/>
          </a:bodyPr>
          <a:lstStyle>
            <a:lvl1pPr latinLnBrk="0">
              <a:defRPr lang="zh-TW" sz="2000"/>
            </a:lvl1pPr>
            <a:lvl2pPr latinLnBrk="0">
              <a:defRPr lang="zh-TW" sz="1800"/>
            </a:lvl2pPr>
            <a:lvl3pPr latinLnBrk="0">
              <a:defRPr lang="zh-TW" sz="1600"/>
            </a:lvl3pPr>
            <a:lvl4pPr latinLnBrk="0">
              <a:defRPr lang="zh-TW" sz="1400"/>
            </a:lvl4pPr>
            <a:lvl5pPr latinLnBrk="0">
              <a:defRPr lang="zh-TW" sz="1400"/>
            </a:lvl5pPr>
            <a:lvl6pPr latinLnBrk="0">
              <a:defRPr lang="zh-TW" sz="1400"/>
            </a:lvl6pPr>
            <a:lvl7pPr latinLnBrk="0">
              <a:defRPr lang="zh-TW" sz="1400"/>
            </a:lvl7pPr>
            <a:lvl8pPr latinLnBrk="0">
              <a:defRPr lang="zh-TW" sz="1400"/>
            </a:lvl8pPr>
            <a:lvl9pPr latinLnBrk="0">
              <a:defRPr lang="zh-TW" sz="14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dirty="0"/>
          </a:p>
        </p:txBody>
      </p:sp>
      <p:sp>
        <p:nvSpPr>
          <p:cNvPr id="7" name="日期版面配置區 6"/>
          <p:cNvSpPr>
            <a:spLocks noGrp="1"/>
          </p:cNvSpPr>
          <p:nvPr>
            <p:ph type="dt" sz="half" idx="10"/>
          </p:nvPr>
        </p:nvSpPr>
        <p:spPr/>
        <p:txBody>
          <a:bodyPr/>
          <a:lstStyle/>
          <a:p>
            <a:fld id="{3E0FA9E5-6744-4841-888F-9E7CC0C2B7EC}" type="datetimeFigureOut">
              <a:rPr lang="zh-TW" altLang="en-US"/>
              <a:pPr/>
              <a:t>2018/3/20</a:t>
            </a:fld>
            <a:endParaRPr lang="zh-TW"/>
          </a:p>
        </p:txBody>
      </p:sp>
      <p:sp>
        <p:nvSpPr>
          <p:cNvPr id="8" name="頁尾版面配置區 7"/>
          <p:cNvSpPr>
            <a:spLocks noGrp="1"/>
          </p:cNvSpPr>
          <p:nvPr>
            <p:ph type="ftr" sz="quarter" idx="11"/>
          </p:nvPr>
        </p:nvSpPr>
        <p:spPr/>
        <p:txBody>
          <a:bodyPr/>
          <a:lstStyle/>
          <a:p>
            <a:endParaRPr lang="zh-TW"/>
          </a:p>
        </p:txBody>
      </p:sp>
      <p:sp>
        <p:nvSpPr>
          <p:cNvPr id="9" name="投影片編號版面配置區 8"/>
          <p:cNvSpPr>
            <a:spLocks noGrp="1"/>
          </p:cNvSpPr>
          <p:nvPr>
            <p:ph type="sldNum" sz="quarter" idx="12"/>
          </p:nvPr>
        </p:nvSpPr>
        <p:spPr/>
        <p:txBody>
          <a:bodyPr/>
          <a:lstStyle/>
          <a:p>
            <a:fld id="{AAEAE4A8-A6E5-453E-B946-FB774B73F48C}" type="slidenum">
              <a:rPr/>
              <a:pPr/>
              <a:t>‹#›</a:t>
            </a:fld>
            <a:endParaRPr lang="zh-TW"/>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dirty="0"/>
          </a:p>
        </p:txBody>
      </p:sp>
      <p:sp>
        <p:nvSpPr>
          <p:cNvPr id="3" name="日期版面配置區 2"/>
          <p:cNvSpPr>
            <a:spLocks noGrp="1"/>
          </p:cNvSpPr>
          <p:nvPr>
            <p:ph type="dt" sz="half" idx="10"/>
          </p:nvPr>
        </p:nvSpPr>
        <p:spPr/>
        <p:txBody>
          <a:bodyPr/>
          <a:lstStyle/>
          <a:p>
            <a:fld id="{3E0FA9E5-6744-4841-888F-9E7CC0C2B7EC}" type="datetimeFigureOut">
              <a:rPr lang="zh-TW" altLang="en-US"/>
              <a:pPr/>
              <a:t>2018/3/20</a:t>
            </a:fld>
            <a:endParaRPr lang="zh-TW"/>
          </a:p>
        </p:txBody>
      </p:sp>
      <p:sp>
        <p:nvSpPr>
          <p:cNvPr id="4" name="頁尾版面配置區 3"/>
          <p:cNvSpPr>
            <a:spLocks noGrp="1"/>
          </p:cNvSpPr>
          <p:nvPr>
            <p:ph type="ftr" sz="quarter" idx="11"/>
          </p:nvPr>
        </p:nvSpPr>
        <p:spPr/>
        <p:txBody>
          <a:bodyPr/>
          <a:lstStyle/>
          <a:p>
            <a:endParaRPr lang="zh-TW"/>
          </a:p>
        </p:txBody>
      </p:sp>
      <p:sp>
        <p:nvSpPr>
          <p:cNvPr id="5" name="投影片編號版面配置區 4"/>
          <p:cNvSpPr>
            <a:spLocks noGrp="1"/>
          </p:cNvSpPr>
          <p:nvPr>
            <p:ph type="sldNum" sz="quarter" idx="12"/>
          </p:nvPr>
        </p:nvSpPr>
        <p:spPr/>
        <p:txBody>
          <a:bodyPr/>
          <a:lstStyle/>
          <a:p>
            <a:fld id="{AAEAE4A8-A6E5-453E-B946-FB774B73F48C}" type="slidenum">
              <a:rPr/>
              <a:pPr/>
              <a:t>‹#›</a:t>
            </a:fld>
            <a:endParaRPr lang="zh-TW"/>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p>
            <a:fld id="{3E0FA9E5-6744-4841-888F-9E7CC0C2B7EC}" type="datetimeFigureOut">
              <a:rPr lang="zh-TW" altLang="en-US"/>
              <a:pPr/>
              <a:t>2018/3/20</a:t>
            </a:fld>
            <a:endParaRPr lang="zh-TW"/>
          </a:p>
        </p:txBody>
      </p:sp>
      <p:sp>
        <p:nvSpPr>
          <p:cNvPr id="3" name="頁尾版面配置區 2"/>
          <p:cNvSpPr>
            <a:spLocks noGrp="1"/>
          </p:cNvSpPr>
          <p:nvPr>
            <p:ph type="ftr" sz="quarter" idx="11"/>
          </p:nvPr>
        </p:nvSpPr>
        <p:spPr/>
        <p:txBody>
          <a:bodyPr/>
          <a:lstStyle/>
          <a:p>
            <a:endParaRPr lang="zh-TW"/>
          </a:p>
        </p:txBody>
      </p:sp>
      <p:sp>
        <p:nvSpPr>
          <p:cNvPr id="4" name="投影片編號版面配置區 3"/>
          <p:cNvSpPr>
            <a:spLocks noGrp="1"/>
          </p:cNvSpPr>
          <p:nvPr>
            <p:ph type="sldNum" sz="quarter" idx="12"/>
          </p:nvPr>
        </p:nvSpPr>
        <p:spPr/>
        <p:txBody>
          <a:bodyPr/>
          <a:lstStyle/>
          <a:p>
            <a:fld id="{AAEAE4A8-A6E5-453E-B946-FB774B73F48C}" type="slidenum">
              <a:rPr/>
              <a:pPr/>
              <a:t>‹#›</a:t>
            </a:fld>
            <a:endParaRPr lang="zh-TW"/>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標題 1"/>
          <p:cNvSpPr>
            <a:spLocks noGrp="1"/>
          </p:cNvSpPr>
          <p:nvPr>
            <p:ph type="title"/>
          </p:nvPr>
        </p:nvSpPr>
        <p:spPr>
          <a:xfrm>
            <a:off x="1065213" y="533400"/>
            <a:ext cx="4114800" cy="1524000"/>
          </a:xfrm>
        </p:spPr>
        <p:txBody>
          <a:bodyPr anchor="b">
            <a:normAutofit/>
          </a:bodyPr>
          <a:lstStyle>
            <a:lvl1pPr algn="l" latinLnBrk="0">
              <a:defRPr lang="zh-TW" sz="3600" b="1"/>
            </a:lvl1pPr>
          </a:lstStyle>
          <a:p>
            <a:r>
              <a:rPr lang="zh-TW" altLang="en-US" smtClean="0"/>
              <a:t>按一下以編輯母片標題樣式</a:t>
            </a:r>
            <a:endParaRPr lang="zh-TW" dirty="0"/>
          </a:p>
        </p:txBody>
      </p:sp>
      <p:sp>
        <p:nvSpPr>
          <p:cNvPr id="3" name="內容版面配置區 2"/>
          <p:cNvSpPr>
            <a:spLocks noGrp="1"/>
          </p:cNvSpPr>
          <p:nvPr>
            <p:ph idx="1"/>
          </p:nvPr>
        </p:nvSpPr>
        <p:spPr>
          <a:xfrm>
            <a:off x="5865813" y="533400"/>
            <a:ext cx="5867400" cy="5486400"/>
          </a:xfrm>
        </p:spPr>
        <p:txBody>
          <a:bodyPr>
            <a:normAutofit/>
          </a:bodyPr>
          <a:lstStyle>
            <a:lvl1pPr latinLnBrk="0">
              <a:defRPr lang="zh-TW" sz="2000"/>
            </a:lvl1pPr>
            <a:lvl2pPr latinLnBrk="0">
              <a:defRPr lang="zh-TW" sz="1800"/>
            </a:lvl2pPr>
            <a:lvl3pPr latinLnBrk="0">
              <a:defRPr lang="zh-TW" sz="1600"/>
            </a:lvl3pPr>
            <a:lvl4pPr latinLnBrk="0">
              <a:defRPr lang="zh-TW" sz="1400"/>
            </a:lvl4pPr>
            <a:lvl5pPr latinLnBrk="0">
              <a:defRPr lang="zh-TW" sz="1400"/>
            </a:lvl5pPr>
            <a:lvl6pPr latinLnBrk="0">
              <a:defRPr lang="zh-TW" sz="1400"/>
            </a:lvl6pPr>
            <a:lvl7pPr latinLnBrk="0">
              <a:defRPr lang="zh-TW" sz="1400"/>
            </a:lvl7pPr>
            <a:lvl8pPr latinLnBrk="0">
              <a:defRPr lang="zh-TW" sz="1400"/>
            </a:lvl8pPr>
            <a:lvl9pPr latinLnBrk="0">
              <a:defRPr lang="zh-TW" sz="14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dirty="0"/>
          </a:p>
        </p:txBody>
      </p:sp>
      <p:sp>
        <p:nvSpPr>
          <p:cNvPr id="4" name="文字版面配置區 3"/>
          <p:cNvSpPr>
            <a:spLocks noGrp="1"/>
          </p:cNvSpPr>
          <p:nvPr>
            <p:ph type="body" sz="half" idx="2"/>
          </p:nvPr>
        </p:nvSpPr>
        <p:spPr>
          <a:xfrm>
            <a:off x="1065213" y="2209800"/>
            <a:ext cx="4114800" cy="3810000"/>
          </a:xfrm>
        </p:spPr>
        <p:txBody>
          <a:bodyPr>
            <a:normAutofit/>
          </a:bodyPr>
          <a:lstStyle>
            <a:lvl1pPr marL="0" indent="0" latinLnBrk="0">
              <a:lnSpc>
                <a:spcPct val="110000"/>
              </a:lnSpc>
              <a:spcBef>
                <a:spcPts val="600"/>
              </a:spcBef>
              <a:buNone/>
              <a:defRPr lang="zh-TW" sz="1800">
                <a:solidFill>
                  <a:schemeClr val="tx1">
                    <a:lumMod val="65000"/>
                    <a:lumOff val="35000"/>
                  </a:schemeClr>
                </a:solidFill>
              </a:defRPr>
            </a:lvl1pPr>
            <a:lvl2pPr marL="457200" indent="0" latinLnBrk="0">
              <a:buNone/>
              <a:defRPr lang="zh-TW" sz="1200"/>
            </a:lvl2pPr>
            <a:lvl3pPr marL="914400" indent="0" latinLnBrk="0">
              <a:buNone/>
              <a:defRPr lang="zh-TW" sz="1000"/>
            </a:lvl3pPr>
            <a:lvl4pPr marL="1371600" indent="0" latinLnBrk="0">
              <a:buNone/>
              <a:defRPr lang="zh-TW" sz="900"/>
            </a:lvl4pPr>
            <a:lvl5pPr marL="1828800" indent="0" latinLnBrk="0">
              <a:buNone/>
              <a:defRPr lang="zh-TW" sz="900"/>
            </a:lvl5pPr>
            <a:lvl6pPr marL="2286000" indent="0" latinLnBrk="0">
              <a:buNone/>
              <a:defRPr lang="zh-TW" sz="900"/>
            </a:lvl6pPr>
            <a:lvl7pPr marL="2743200" indent="0" latinLnBrk="0">
              <a:buNone/>
              <a:defRPr lang="zh-TW" sz="900"/>
            </a:lvl7pPr>
            <a:lvl8pPr marL="3200400" indent="0" latinLnBrk="0">
              <a:buNone/>
              <a:defRPr lang="zh-TW" sz="900"/>
            </a:lvl8pPr>
            <a:lvl9pPr marL="3657600" indent="0" latinLnBrk="0">
              <a:buNone/>
              <a:defRPr lang="zh-TW" sz="900"/>
            </a:lvl9pPr>
          </a:lstStyle>
          <a:p>
            <a:pPr lvl="0"/>
            <a:r>
              <a:rPr lang="zh-TW" altLang="en-US" smtClean="0"/>
              <a:t>按一下以編輯母片文字樣式</a:t>
            </a:r>
          </a:p>
        </p:txBody>
      </p:sp>
      <p:sp>
        <p:nvSpPr>
          <p:cNvPr id="5" name="日期版面配置區 4"/>
          <p:cNvSpPr>
            <a:spLocks noGrp="1"/>
          </p:cNvSpPr>
          <p:nvPr>
            <p:ph type="dt" sz="half" idx="10"/>
          </p:nvPr>
        </p:nvSpPr>
        <p:spPr/>
        <p:txBody>
          <a:bodyPr/>
          <a:lstStyle/>
          <a:p>
            <a:fld id="{3E0FA9E5-6744-4841-888F-9E7CC0C2B7EC}" type="datetimeFigureOut">
              <a:rPr lang="zh-TW" altLang="en-US"/>
              <a:pPr/>
              <a:t>2018/3/20</a:t>
            </a:fld>
            <a:endParaRPr lang="zh-TW"/>
          </a:p>
        </p:txBody>
      </p:sp>
      <p:sp>
        <p:nvSpPr>
          <p:cNvPr id="6" name="頁尾版面配置區 5"/>
          <p:cNvSpPr>
            <a:spLocks noGrp="1"/>
          </p:cNvSpPr>
          <p:nvPr>
            <p:ph type="ftr" sz="quarter" idx="11"/>
          </p:nvPr>
        </p:nvSpPr>
        <p:spPr/>
        <p:txBody>
          <a:bodyPr/>
          <a:lstStyle/>
          <a:p>
            <a:endParaRPr lang="zh-TW"/>
          </a:p>
        </p:txBody>
      </p:sp>
      <p:sp>
        <p:nvSpPr>
          <p:cNvPr id="7" name="投影片編號版面配置區 6"/>
          <p:cNvSpPr>
            <a:spLocks noGrp="1"/>
          </p:cNvSpPr>
          <p:nvPr>
            <p:ph type="sldNum" sz="quarter" idx="12"/>
          </p:nvPr>
        </p:nvSpPr>
        <p:spPr/>
        <p:txBody>
          <a:bodyPr/>
          <a:lstStyle/>
          <a:p>
            <a:fld id="{AAEAE4A8-A6E5-453E-B946-FB774B73F48C}" type="slidenum">
              <a:rPr/>
              <a:pPr/>
              <a:t>‹#›</a:t>
            </a:fld>
            <a:endParaRPr lang="zh-TW"/>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標題 1"/>
          <p:cNvSpPr>
            <a:spLocks noGrp="1"/>
          </p:cNvSpPr>
          <p:nvPr>
            <p:ph type="title"/>
          </p:nvPr>
        </p:nvSpPr>
        <p:spPr>
          <a:xfrm>
            <a:off x="1065213" y="533400"/>
            <a:ext cx="4114800" cy="1524000"/>
          </a:xfrm>
        </p:spPr>
        <p:txBody>
          <a:bodyPr anchor="b">
            <a:noAutofit/>
          </a:bodyPr>
          <a:lstStyle>
            <a:lvl1pPr algn="l" latinLnBrk="0">
              <a:defRPr lang="zh-TW" sz="3600" b="1"/>
            </a:lvl1pPr>
          </a:lstStyle>
          <a:p>
            <a:r>
              <a:rPr lang="zh-TW" altLang="en-US" smtClean="0"/>
              <a:t>按一下以編輯母片標題樣式</a:t>
            </a:r>
            <a:endParaRPr lang="zh-TW" dirty="0"/>
          </a:p>
        </p:txBody>
      </p:sp>
      <p:sp>
        <p:nvSpPr>
          <p:cNvPr id="3" name="圖片版面配置區 2"/>
          <p:cNvSpPr>
            <a:spLocks noGrp="1"/>
          </p:cNvSpPr>
          <p:nvPr>
            <p:ph type="pic" idx="1"/>
          </p:nvPr>
        </p:nvSpPr>
        <p:spPr>
          <a:xfrm>
            <a:off x="5865812" y="533400"/>
            <a:ext cx="5780173" cy="5791200"/>
          </a:xfrm>
          <a:ln w="50800">
            <a:solidFill>
              <a:schemeClr val="tx1">
                <a:lumMod val="65000"/>
                <a:lumOff val="35000"/>
              </a:schemeClr>
            </a:solidFill>
            <a:miter lim="800000"/>
          </a:ln>
        </p:spPr>
        <p:txBody>
          <a:bodyPr>
            <a:normAutofit/>
          </a:bodyPr>
          <a:lstStyle>
            <a:lvl1pPr marL="0" indent="0" algn="ctr" latinLnBrk="0">
              <a:buNone/>
              <a:defRPr lang="zh-TW" sz="2400"/>
            </a:lvl1pPr>
            <a:lvl2pPr marL="457200" indent="0" latinLnBrk="0">
              <a:buNone/>
              <a:defRPr lang="zh-TW" sz="2800"/>
            </a:lvl2pPr>
            <a:lvl3pPr marL="914400" indent="0" latinLnBrk="0">
              <a:buNone/>
              <a:defRPr lang="zh-TW" sz="2400"/>
            </a:lvl3pPr>
            <a:lvl4pPr marL="1371600" indent="0" latinLnBrk="0">
              <a:buNone/>
              <a:defRPr lang="zh-TW" sz="2000"/>
            </a:lvl4pPr>
            <a:lvl5pPr marL="1828800" indent="0" latinLnBrk="0">
              <a:buNone/>
              <a:defRPr lang="zh-TW" sz="2000"/>
            </a:lvl5pPr>
            <a:lvl6pPr marL="2286000" indent="0" latinLnBrk="0">
              <a:buNone/>
              <a:defRPr lang="zh-TW" sz="2000"/>
            </a:lvl6pPr>
            <a:lvl7pPr marL="2743200" indent="0" latinLnBrk="0">
              <a:buNone/>
              <a:defRPr lang="zh-TW" sz="2000"/>
            </a:lvl7pPr>
            <a:lvl8pPr marL="3200400" indent="0" latinLnBrk="0">
              <a:buNone/>
              <a:defRPr lang="zh-TW" sz="2000"/>
            </a:lvl8pPr>
            <a:lvl9pPr marL="3657600" indent="0" latinLnBrk="0">
              <a:buNone/>
              <a:defRPr lang="zh-TW" sz="2000"/>
            </a:lvl9pPr>
          </a:lstStyle>
          <a:p>
            <a:r>
              <a:rPr lang="zh-TW" altLang="en-US" smtClean="0"/>
              <a:t>按一下圖示以新增圖片</a:t>
            </a:r>
            <a:endParaRPr lang="zh-TW" dirty="0"/>
          </a:p>
        </p:txBody>
      </p:sp>
      <p:sp>
        <p:nvSpPr>
          <p:cNvPr id="4" name="文字版面配置區 3"/>
          <p:cNvSpPr>
            <a:spLocks noGrp="1"/>
          </p:cNvSpPr>
          <p:nvPr>
            <p:ph type="body" sz="half" idx="2"/>
          </p:nvPr>
        </p:nvSpPr>
        <p:spPr>
          <a:xfrm>
            <a:off x="1065213" y="2209800"/>
            <a:ext cx="4114800" cy="3810000"/>
          </a:xfrm>
        </p:spPr>
        <p:txBody>
          <a:bodyPr>
            <a:normAutofit/>
          </a:bodyPr>
          <a:lstStyle>
            <a:lvl1pPr marL="0" indent="0" latinLnBrk="0">
              <a:lnSpc>
                <a:spcPct val="110000"/>
              </a:lnSpc>
              <a:spcBef>
                <a:spcPts val="600"/>
              </a:spcBef>
              <a:buNone/>
              <a:defRPr lang="zh-TW" sz="1800"/>
            </a:lvl1pPr>
            <a:lvl2pPr marL="457200" indent="0" latinLnBrk="0">
              <a:buNone/>
              <a:defRPr lang="zh-TW" sz="1200"/>
            </a:lvl2pPr>
            <a:lvl3pPr marL="914400" indent="0" latinLnBrk="0">
              <a:buNone/>
              <a:defRPr lang="zh-TW" sz="1000"/>
            </a:lvl3pPr>
            <a:lvl4pPr marL="1371600" indent="0" latinLnBrk="0">
              <a:buNone/>
              <a:defRPr lang="zh-TW" sz="900"/>
            </a:lvl4pPr>
            <a:lvl5pPr marL="1828800" indent="0" latinLnBrk="0">
              <a:buNone/>
              <a:defRPr lang="zh-TW" sz="900"/>
            </a:lvl5pPr>
            <a:lvl6pPr marL="2286000" indent="0" latinLnBrk="0">
              <a:buNone/>
              <a:defRPr lang="zh-TW" sz="900"/>
            </a:lvl6pPr>
            <a:lvl7pPr marL="2743200" indent="0" latinLnBrk="0">
              <a:buNone/>
              <a:defRPr lang="zh-TW" sz="900"/>
            </a:lvl7pPr>
            <a:lvl8pPr marL="3200400" indent="0" latinLnBrk="0">
              <a:buNone/>
              <a:defRPr lang="zh-TW" sz="900"/>
            </a:lvl8pPr>
            <a:lvl9pPr marL="3657600" indent="0" latinLnBrk="0">
              <a:buNone/>
              <a:defRPr lang="zh-TW" sz="900"/>
            </a:lvl9pPr>
          </a:lstStyle>
          <a:p>
            <a:pPr lvl="0"/>
            <a:r>
              <a:rPr lang="zh-TW" altLang="en-US" smtClean="0"/>
              <a:t>按一下以編輯母片文字樣式</a:t>
            </a:r>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a:stretch>
        </a:blipFill>
        <a:effectLst/>
      </p:bgPr>
    </p:bg>
    <p:spTree>
      <p:nvGrpSpPr>
        <p:cNvPr id="1" name=""/>
        <p:cNvGrpSpPr/>
        <p:nvPr/>
      </p:nvGrpSpPr>
      <p:grpSpPr>
        <a:xfrm>
          <a:off x="0" y="0"/>
          <a:ext cx="0" cy="0"/>
          <a:chOff x="0" y="0"/>
          <a:chExt cx="0" cy="0"/>
        </a:xfrm>
      </p:grpSpPr>
      <p:sp>
        <p:nvSpPr>
          <p:cNvPr id="2" name="標題版面配置區 1"/>
          <p:cNvSpPr>
            <a:spLocks noGrp="1"/>
          </p:cNvSpPr>
          <p:nvPr>
            <p:ph type="title"/>
          </p:nvPr>
        </p:nvSpPr>
        <p:spPr>
          <a:xfrm>
            <a:off x="1065212" y="533400"/>
            <a:ext cx="8686801" cy="1066800"/>
          </a:xfrm>
          <a:prstGeom prst="rect">
            <a:avLst/>
          </a:prstGeom>
        </p:spPr>
        <p:txBody>
          <a:bodyPr vert="horz" lIns="91440" tIns="45720" rIns="91440" bIns="45720" rtlCol="0" anchor="b">
            <a:normAutofit/>
          </a:bodyPr>
          <a:lstStyle/>
          <a:p>
            <a:r>
              <a:rPr lang="zh-TW" dirty="0"/>
              <a:t>按一下以編輯母片標題樣式</a:t>
            </a:r>
          </a:p>
        </p:txBody>
      </p:sp>
      <p:sp>
        <p:nvSpPr>
          <p:cNvPr id="3" name="文字版面配置區 2"/>
          <p:cNvSpPr>
            <a:spLocks noGrp="1"/>
          </p:cNvSpPr>
          <p:nvPr>
            <p:ph type="body" idx="1"/>
          </p:nvPr>
        </p:nvSpPr>
        <p:spPr>
          <a:xfrm>
            <a:off x="1065212" y="1828800"/>
            <a:ext cx="8686801" cy="4191000"/>
          </a:xfrm>
          <a:prstGeom prst="rect">
            <a:avLst/>
          </a:prstGeom>
        </p:spPr>
        <p:txBody>
          <a:bodyPr vert="horz" lIns="91440" tIns="45720" rIns="91440" bIns="45720" rtlCol="0">
            <a:normAutofit/>
          </a:bodyPr>
          <a:lstStyle/>
          <a:p>
            <a:pPr lvl="0"/>
            <a:r>
              <a:rPr lang="zh-TW" dirty="0"/>
              <a:t>按一下以編輯母片文字樣式</a:t>
            </a:r>
          </a:p>
          <a:p>
            <a:pPr lvl="1"/>
            <a:r>
              <a:rPr lang="zh-TW" dirty="0"/>
              <a:t>第二層</a:t>
            </a:r>
          </a:p>
          <a:p>
            <a:pPr lvl="2"/>
            <a:r>
              <a:rPr lang="zh-TW" dirty="0"/>
              <a:t>第三層</a:t>
            </a:r>
          </a:p>
          <a:p>
            <a:pPr lvl="3"/>
            <a:r>
              <a:rPr lang="zh-TW" dirty="0"/>
              <a:t>第四層</a:t>
            </a:r>
          </a:p>
          <a:p>
            <a:pPr lvl="4"/>
            <a:r>
              <a:rPr lang="zh-TW" dirty="0"/>
              <a:t>第五層</a:t>
            </a:r>
          </a:p>
        </p:txBody>
      </p:sp>
      <p:sp>
        <p:nvSpPr>
          <p:cNvPr id="4" name="日期版面配置區 3"/>
          <p:cNvSpPr>
            <a:spLocks noGrp="1"/>
          </p:cNvSpPr>
          <p:nvPr>
            <p:ph type="dt" sz="half" idx="2"/>
          </p:nvPr>
        </p:nvSpPr>
        <p:spPr>
          <a:xfrm>
            <a:off x="6932612" y="6155267"/>
            <a:ext cx="1371600" cy="273049"/>
          </a:xfrm>
          <a:prstGeom prst="rect">
            <a:avLst/>
          </a:prstGeom>
        </p:spPr>
        <p:txBody>
          <a:bodyPr vert="horz" lIns="91440" tIns="45720" rIns="91440" bIns="45720" rtlCol="0" anchor="ctr"/>
          <a:lstStyle>
            <a:lvl1pPr algn="r" latinLnBrk="0">
              <a:defRPr lang="zh-TW" sz="1000">
                <a:solidFill>
                  <a:schemeClr val="tx1">
                    <a:lumMod val="65000"/>
                    <a:lumOff val="35000"/>
                  </a:schemeClr>
                </a:solidFill>
                <a:latin typeface="微軟正黑體" panose="020B0604030504040204" pitchFamily="34" charset="-120"/>
                <a:ea typeface="微軟正黑體" panose="020B0604030504040204" pitchFamily="34" charset="-120"/>
              </a:defRPr>
            </a:lvl1pPr>
          </a:lstStyle>
          <a:p>
            <a:fld id="{3E0FA9E5-6744-4841-888F-9E7CC0C2B7EC}" type="datetimeFigureOut">
              <a:rPr lang="en-US" altLang="zh-TW" smtClean="0"/>
              <a:pPr/>
              <a:t>3/20/2018</a:t>
            </a:fld>
            <a:endParaRPr lang="en-US" altLang="zh-TW"/>
          </a:p>
        </p:txBody>
      </p:sp>
      <p:sp>
        <p:nvSpPr>
          <p:cNvPr id="5" name="頁尾版面配置區 4"/>
          <p:cNvSpPr>
            <a:spLocks noGrp="1"/>
          </p:cNvSpPr>
          <p:nvPr>
            <p:ph type="ftr" sz="quarter" idx="3"/>
          </p:nvPr>
        </p:nvSpPr>
        <p:spPr>
          <a:xfrm>
            <a:off x="1065213" y="6155267"/>
            <a:ext cx="5653087" cy="273049"/>
          </a:xfrm>
          <a:prstGeom prst="rect">
            <a:avLst/>
          </a:prstGeom>
        </p:spPr>
        <p:txBody>
          <a:bodyPr vert="horz" lIns="91440" tIns="45720" rIns="91440" bIns="45720" rtlCol="0" anchor="ctr"/>
          <a:lstStyle>
            <a:lvl1pPr algn="l" latinLnBrk="0">
              <a:defRPr lang="zh-TW" sz="1000">
                <a:solidFill>
                  <a:schemeClr val="tx1">
                    <a:lumMod val="65000"/>
                    <a:lumOff val="35000"/>
                  </a:schemeClr>
                </a:solidFill>
                <a:latin typeface="微軟正黑體" panose="020B0604030504040204" pitchFamily="34" charset="-120"/>
                <a:ea typeface="微軟正黑體" panose="020B0604030504040204" pitchFamily="34" charset="-120"/>
              </a:defRPr>
            </a:lvl1pPr>
          </a:lstStyle>
          <a:p>
            <a:endParaRPr lang="zh-TW" altLang="en-US"/>
          </a:p>
        </p:txBody>
      </p:sp>
      <p:sp>
        <p:nvSpPr>
          <p:cNvPr id="6" name="投影片編號版面配置區 5"/>
          <p:cNvSpPr>
            <a:spLocks noGrp="1"/>
          </p:cNvSpPr>
          <p:nvPr>
            <p:ph type="sldNum" sz="quarter" idx="4"/>
          </p:nvPr>
        </p:nvSpPr>
        <p:spPr>
          <a:xfrm>
            <a:off x="8532812" y="6155267"/>
            <a:ext cx="1219201" cy="273049"/>
          </a:xfrm>
          <a:prstGeom prst="rect">
            <a:avLst/>
          </a:prstGeom>
        </p:spPr>
        <p:txBody>
          <a:bodyPr vert="horz" lIns="91440" tIns="45720" rIns="91440" bIns="45720" rtlCol="0" anchor="ctr"/>
          <a:lstStyle>
            <a:lvl1pPr algn="r" latinLnBrk="0">
              <a:defRPr lang="zh-TW" sz="1000">
                <a:solidFill>
                  <a:schemeClr val="tx1">
                    <a:lumMod val="65000"/>
                    <a:lumOff val="35000"/>
                  </a:schemeClr>
                </a:solidFill>
                <a:latin typeface="微軟正黑體" panose="020B0604030504040204" pitchFamily="34" charset="-120"/>
                <a:ea typeface="微軟正黑體" panose="020B0604030504040204" pitchFamily="34" charset="-120"/>
              </a:defRPr>
            </a:lvl1pPr>
          </a:lstStyle>
          <a:p>
            <a:fld id="{AAEAE4A8-A6E5-453E-B946-FB774B73F48C}" type="slidenum">
              <a:rPr lang="en-US" altLang="zh-TW" smtClean="0"/>
              <a:pPr/>
              <a:t>‹#›</a:t>
            </a:fld>
            <a:endParaRPr lang="en-US" altLang="zh-TW"/>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txStyles>
    <p:titleStyle>
      <a:lvl1pPr algn="l" defTabSz="914400" rtl="0" eaLnBrk="1" latinLnBrk="0" hangingPunct="1">
        <a:lnSpc>
          <a:spcPct val="80000"/>
        </a:lnSpc>
        <a:spcBef>
          <a:spcPct val="0"/>
        </a:spcBef>
        <a:buNone/>
        <a:defRPr lang="zh-TW" sz="3600" b="1" kern="1200">
          <a:solidFill>
            <a:schemeClr val="accent1"/>
          </a:solidFill>
          <a:latin typeface="微軟正黑體" panose="020B0604030504040204" pitchFamily="34" charset="-120"/>
          <a:ea typeface="微軟正黑體" panose="020B0604030504040204" pitchFamily="34" charset="-120"/>
          <a:cs typeface="+mj-cs"/>
        </a:defRPr>
      </a:lvl1pPr>
    </p:titleStyle>
    <p:bodyStyle>
      <a:lvl1pPr marL="274320" indent="-228600" algn="l" defTabSz="914400" rtl="0" eaLnBrk="1" latinLnBrk="0" hangingPunct="1">
        <a:lnSpc>
          <a:spcPct val="90000"/>
        </a:lnSpc>
        <a:spcBef>
          <a:spcPts val="1800"/>
        </a:spcBef>
        <a:buClr>
          <a:schemeClr val="tx1">
            <a:lumMod val="65000"/>
            <a:lumOff val="35000"/>
          </a:schemeClr>
        </a:buClr>
        <a:buSzPct val="80000"/>
        <a:buFont typeface="Arial" panose="020B0604020202020204" pitchFamily="34" charset="0"/>
        <a:buChar char="•"/>
        <a:defRPr lang="zh-TW" sz="2000" kern="1200">
          <a:solidFill>
            <a:schemeClr val="tx1">
              <a:lumMod val="65000"/>
              <a:lumOff val="35000"/>
            </a:schemeClr>
          </a:solidFill>
          <a:latin typeface="微軟正黑體" panose="020B0604030504040204" pitchFamily="34" charset="-120"/>
          <a:ea typeface="微軟正黑體" panose="020B0604030504040204" pitchFamily="34" charset="-120"/>
          <a:cs typeface="+mn-cs"/>
        </a:defRPr>
      </a:lvl1pPr>
      <a:lvl2pPr marL="594360" indent="-228600" algn="l" defTabSz="914400" rtl="0" eaLnBrk="1" latinLnBrk="0" hangingPunct="1">
        <a:lnSpc>
          <a:spcPct val="90000"/>
        </a:lnSpc>
        <a:spcBef>
          <a:spcPts val="1000"/>
        </a:spcBef>
        <a:buClr>
          <a:schemeClr val="tx1">
            <a:lumMod val="65000"/>
            <a:lumOff val="35000"/>
          </a:schemeClr>
        </a:buClr>
        <a:buSzPct val="80000"/>
        <a:buFont typeface="Arial" panose="020B0604020202020204" pitchFamily="34" charset="0"/>
        <a:buChar char="•"/>
        <a:defRPr lang="zh-TW" sz="1800" kern="1200">
          <a:solidFill>
            <a:schemeClr val="tx1">
              <a:lumMod val="65000"/>
              <a:lumOff val="35000"/>
            </a:schemeClr>
          </a:solidFill>
          <a:latin typeface="微軟正黑體" panose="020B0604030504040204" pitchFamily="34" charset="-120"/>
          <a:ea typeface="微軟正黑體" panose="020B0604030504040204" pitchFamily="34" charset="-120"/>
          <a:cs typeface="+mn-cs"/>
        </a:defRPr>
      </a:lvl2pPr>
      <a:lvl3pPr marL="777240" indent="-182880" algn="l" defTabSz="914400" rtl="0" eaLnBrk="1" latinLnBrk="0" hangingPunct="1">
        <a:lnSpc>
          <a:spcPct val="90000"/>
        </a:lnSpc>
        <a:spcBef>
          <a:spcPts val="600"/>
        </a:spcBef>
        <a:buClr>
          <a:schemeClr val="tx1">
            <a:lumMod val="65000"/>
            <a:lumOff val="35000"/>
          </a:schemeClr>
        </a:buClr>
        <a:buSzPct val="80000"/>
        <a:buFont typeface="Arial" panose="020B0604020202020204" pitchFamily="34" charset="0"/>
        <a:buChar char="•"/>
        <a:defRPr lang="zh-TW" sz="1600" kern="1200">
          <a:solidFill>
            <a:schemeClr val="tx1">
              <a:lumMod val="65000"/>
              <a:lumOff val="35000"/>
            </a:schemeClr>
          </a:solidFill>
          <a:latin typeface="微軟正黑體" panose="020B0604030504040204" pitchFamily="34" charset="-120"/>
          <a:ea typeface="微軟正黑體" panose="020B0604030504040204" pitchFamily="34" charset="-120"/>
          <a:cs typeface="+mn-cs"/>
        </a:defRPr>
      </a:lvl3pPr>
      <a:lvl4pPr marL="960120" indent="-182880" algn="l" defTabSz="914400" rtl="0" eaLnBrk="1" latinLnBrk="0" hangingPunct="1">
        <a:lnSpc>
          <a:spcPct val="90000"/>
        </a:lnSpc>
        <a:spcBef>
          <a:spcPts val="600"/>
        </a:spcBef>
        <a:buClr>
          <a:schemeClr val="tx1">
            <a:lumMod val="65000"/>
            <a:lumOff val="35000"/>
          </a:schemeClr>
        </a:buClr>
        <a:buSzPct val="80000"/>
        <a:buFont typeface="Arial" panose="020B0604020202020204" pitchFamily="34" charset="0"/>
        <a:buChar char="•"/>
        <a:defRPr lang="zh-TW" sz="1400" kern="1200">
          <a:solidFill>
            <a:schemeClr val="tx1">
              <a:lumMod val="65000"/>
              <a:lumOff val="35000"/>
            </a:schemeClr>
          </a:solidFill>
          <a:latin typeface="微軟正黑體" panose="020B0604030504040204" pitchFamily="34" charset="-120"/>
          <a:ea typeface="微軟正黑體" panose="020B0604030504040204" pitchFamily="34" charset="-120"/>
          <a:cs typeface="+mn-cs"/>
        </a:defRPr>
      </a:lvl4pPr>
      <a:lvl5pPr marL="1097280" indent="-137160" algn="l" defTabSz="914400" rtl="0" eaLnBrk="1" latinLnBrk="0" hangingPunct="1">
        <a:lnSpc>
          <a:spcPct val="90000"/>
        </a:lnSpc>
        <a:spcBef>
          <a:spcPts val="600"/>
        </a:spcBef>
        <a:buClr>
          <a:schemeClr val="tx1">
            <a:lumMod val="65000"/>
            <a:lumOff val="35000"/>
          </a:schemeClr>
        </a:buClr>
        <a:buSzPct val="80000"/>
        <a:buFont typeface="Arial" panose="020B0604020202020204" pitchFamily="34" charset="0"/>
        <a:buChar char="•"/>
        <a:defRPr lang="zh-TW" sz="1400" kern="1200">
          <a:solidFill>
            <a:schemeClr val="tx1">
              <a:lumMod val="65000"/>
              <a:lumOff val="35000"/>
            </a:schemeClr>
          </a:solidFill>
          <a:latin typeface="微軟正黑體" panose="020B0604030504040204" pitchFamily="34" charset="-120"/>
          <a:ea typeface="微軟正黑體" panose="020B0604030504040204" pitchFamily="34" charset="-120"/>
          <a:cs typeface="+mn-cs"/>
        </a:defRPr>
      </a:lvl5pPr>
      <a:lvl6pPr marL="1234440" indent="-137160" algn="l" defTabSz="914400" rtl="0" eaLnBrk="1" latinLnBrk="0" hangingPunct="1">
        <a:spcBef>
          <a:spcPts val="600"/>
        </a:spcBef>
        <a:buSzPct val="80000"/>
        <a:buFont typeface="Arial" panose="020B0604020202020204" pitchFamily="34" charset="0"/>
        <a:buChar char="•"/>
        <a:defRPr lang="zh-TW" sz="1400" kern="1200">
          <a:solidFill>
            <a:schemeClr val="tx1">
              <a:lumMod val="65000"/>
              <a:lumOff val="35000"/>
            </a:schemeClr>
          </a:solidFill>
          <a:latin typeface="+mn-lt"/>
          <a:ea typeface="+mn-ea"/>
          <a:cs typeface="+mn-cs"/>
        </a:defRPr>
      </a:lvl6pPr>
      <a:lvl7pPr marL="1371600" indent="-137160" algn="l" defTabSz="914400" rtl="0" eaLnBrk="1" latinLnBrk="0" hangingPunct="1">
        <a:spcBef>
          <a:spcPts val="600"/>
        </a:spcBef>
        <a:buSzPct val="80000"/>
        <a:buFont typeface="Arial" panose="020B0604020202020204" pitchFamily="34" charset="0"/>
        <a:buChar char="•"/>
        <a:defRPr lang="zh-TW" sz="1400" kern="1200">
          <a:solidFill>
            <a:schemeClr val="tx1">
              <a:lumMod val="65000"/>
              <a:lumOff val="35000"/>
            </a:schemeClr>
          </a:solidFill>
          <a:latin typeface="+mn-lt"/>
          <a:ea typeface="+mn-ea"/>
          <a:cs typeface="+mn-cs"/>
        </a:defRPr>
      </a:lvl7pPr>
      <a:lvl8pPr marL="1508760" indent="-137160" algn="l" defTabSz="914400" rtl="0" eaLnBrk="1" latinLnBrk="0" hangingPunct="1">
        <a:spcBef>
          <a:spcPts val="600"/>
        </a:spcBef>
        <a:buSzPct val="80000"/>
        <a:buFont typeface="Arial" panose="020B0604020202020204" pitchFamily="34" charset="0"/>
        <a:buChar char="•"/>
        <a:defRPr lang="zh-TW" sz="1400" kern="1200">
          <a:solidFill>
            <a:schemeClr val="tx1">
              <a:lumMod val="65000"/>
              <a:lumOff val="35000"/>
            </a:schemeClr>
          </a:solidFill>
          <a:latin typeface="+mn-lt"/>
          <a:ea typeface="+mn-ea"/>
          <a:cs typeface="+mn-cs"/>
        </a:defRPr>
      </a:lvl8pPr>
      <a:lvl9pPr marL="1645920" indent="-137160" algn="l" defTabSz="914400" rtl="0" eaLnBrk="1" latinLnBrk="0" hangingPunct="1">
        <a:spcBef>
          <a:spcPts val="600"/>
        </a:spcBef>
        <a:buSzPct val="80000"/>
        <a:buFont typeface="Arial" panose="020B0604020202020204" pitchFamily="34" charset="0"/>
        <a:buChar char="•"/>
        <a:defRPr lang="zh-TW" sz="1400" kern="1200">
          <a:solidFill>
            <a:schemeClr val="tx1">
              <a:lumMod val="65000"/>
              <a:lumOff val="35000"/>
            </a:schemeClr>
          </a:solidFill>
          <a:latin typeface="+mn-lt"/>
          <a:ea typeface="+mn-ea"/>
          <a:cs typeface="+mn-cs"/>
        </a:defRPr>
      </a:lvl9pPr>
    </p:bodyStyle>
    <p:otherStyle>
      <a:defPPr>
        <a:defRPr lang="zh-TW"/>
      </a:defPPr>
      <a:lvl1pPr marL="0" algn="l" defTabSz="914400" rtl="0" eaLnBrk="1" latinLnBrk="0" hangingPunct="1">
        <a:defRPr lang="zh-TW" sz="1800" kern="1200">
          <a:solidFill>
            <a:schemeClr val="tx1"/>
          </a:solidFill>
          <a:latin typeface="+mn-lt"/>
          <a:ea typeface="+mn-ea"/>
          <a:cs typeface="+mn-cs"/>
        </a:defRPr>
      </a:lvl1pPr>
      <a:lvl2pPr marL="457200" algn="l" defTabSz="914400" rtl="0" eaLnBrk="1" latinLnBrk="0" hangingPunct="1">
        <a:defRPr lang="zh-TW" sz="1800" kern="1200">
          <a:solidFill>
            <a:schemeClr val="tx1"/>
          </a:solidFill>
          <a:latin typeface="+mn-lt"/>
          <a:ea typeface="+mn-ea"/>
          <a:cs typeface="+mn-cs"/>
        </a:defRPr>
      </a:lvl2pPr>
      <a:lvl3pPr marL="914400" algn="l" defTabSz="914400" rtl="0" eaLnBrk="1" latinLnBrk="0" hangingPunct="1">
        <a:defRPr lang="zh-TW" sz="1800" kern="1200">
          <a:solidFill>
            <a:schemeClr val="tx1"/>
          </a:solidFill>
          <a:latin typeface="+mn-lt"/>
          <a:ea typeface="+mn-ea"/>
          <a:cs typeface="+mn-cs"/>
        </a:defRPr>
      </a:lvl3pPr>
      <a:lvl4pPr marL="1371600" algn="l" defTabSz="914400" rtl="0" eaLnBrk="1" latinLnBrk="0" hangingPunct="1">
        <a:defRPr lang="zh-TW" sz="1800" kern="1200">
          <a:solidFill>
            <a:schemeClr val="tx1"/>
          </a:solidFill>
          <a:latin typeface="+mn-lt"/>
          <a:ea typeface="+mn-ea"/>
          <a:cs typeface="+mn-cs"/>
        </a:defRPr>
      </a:lvl4pPr>
      <a:lvl5pPr marL="1828800" algn="l" defTabSz="914400" rtl="0" eaLnBrk="1" latinLnBrk="0" hangingPunct="1">
        <a:defRPr lang="zh-TW" sz="1800" kern="1200">
          <a:solidFill>
            <a:schemeClr val="tx1"/>
          </a:solidFill>
          <a:latin typeface="+mn-lt"/>
          <a:ea typeface="+mn-ea"/>
          <a:cs typeface="+mn-cs"/>
        </a:defRPr>
      </a:lvl5pPr>
      <a:lvl6pPr marL="2286000" algn="l" defTabSz="914400" rtl="0" eaLnBrk="1" latinLnBrk="0" hangingPunct="1">
        <a:defRPr lang="zh-TW" sz="1800" kern="1200">
          <a:solidFill>
            <a:schemeClr val="tx1"/>
          </a:solidFill>
          <a:latin typeface="+mn-lt"/>
          <a:ea typeface="+mn-ea"/>
          <a:cs typeface="+mn-cs"/>
        </a:defRPr>
      </a:lvl6pPr>
      <a:lvl7pPr marL="2743200" algn="l" defTabSz="914400" rtl="0" eaLnBrk="1" latinLnBrk="0" hangingPunct="1">
        <a:defRPr lang="zh-TW" sz="1800" kern="1200">
          <a:solidFill>
            <a:schemeClr val="tx1"/>
          </a:solidFill>
          <a:latin typeface="+mn-lt"/>
          <a:ea typeface="+mn-ea"/>
          <a:cs typeface="+mn-cs"/>
        </a:defRPr>
      </a:lvl7pPr>
      <a:lvl8pPr marL="3200400" algn="l" defTabSz="914400" rtl="0" eaLnBrk="1" latinLnBrk="0" hangingPunct="1">
        <a:defRPr lang="zh-TW" sz="1800" kern="1200">
          <a:solidFill>
            <a:schemeClr val="tx1"/>
          </a:solidFill>
          <a:latin typeface="+mn-lt"/>
          <a:ea typeface="+mn-ea"/>
          <a:cs typeface="+mn-cs"/>
        </a:defRPr>
      </a:lvl8pPr>
      <a:lvl9pPr marL="3657600" algn="l" defTabSz="914400" rtl="0" eaLnBrk="1" latinLnBrk="0" hangingPunct="1">
        <a:defRPr lang="zh-TW"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21.jpeg"/><Relationship Id="rId7" Type="http://schemas.openxmlformats.org/officeDocument/2006/relationships/diagramColors" Target="../diagrams/colors2.xml"/><Relationship Id="rId2" Type="http://schemas.openxmlformats.org/officeDocument/2006/relationships/image" Target="../media/image20.jpeg"/><Relationship Id="rId1" Type="http://schemas.openxmlformats.org/officeDocument/2006/relationships/slideLayout" Target="../slideLayouts/slideLayout7.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 Id="rId9"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23.jpeg"/></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16.png"/><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25.jpeg"/></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6.png"/><Relationship Id="rId1" Type="http://schemas.openxmlformats.org/officeDocument/2006/relationships/slideLayout" Target="../slideLayouts/slideLayout7.xml"/><Relationship Id="rId5" Type="http://schemas.openxmlformats.org/officeDocument/2006/relationships/image" Target="../media/image29.jpeg"/><Relationship Id="rId4" Type="http://schemas.openxmlformats.org/officeDocument/2006/relationships/image" Target="../media/image28.jpeg"/></Relationships>
</file>

<file path=ppt/slides/_rels/slide2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27.png"/><Relationship Id="rId4" Type="http://schemas.openxmlformats.org/officeDocument/2006/relationships/image" Target="../media/image30.png"/></Relationships>
</file>

<file path=ppt/slides/_rels/slide22.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16.png"/><Relationship Id="rId7" Type="http://schemas.openxmlformats.org/officeDocument/2006/relationships/image" Target="../media/image35.png"/><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3.png"/><Relationship Id="rId10" Type="http://schemas.openxmlformats.org/officeDocument/2006/relationships/image" Target="../media/image38.png"/><Relationship Id="rId4" Type="http://schemas.openxmlformats.org/officeDocument/2006/relationships/image" Target="../media/image5.png"/><Relationship Id="rId9" Type="http://schemas.openxmlformats.org/officeDocument/2006/relationships/image" Target="../media/image37.png"/></Relationships>
</file>

<file path=ppt/slides/_rels/slide23.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5.png"/><Relationship Id="rId7" Type="http://schemas.openxmlformats.org/officeDocument/2006/relationships/image" Target="../media/image36.png"/><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png"/><Relationship Id="rId10" Type="http://schemas.openxmlformats.org/officeDocument/2006/relationships/image" Target="../media/image16.png"/><Relationship Id="rId4" Type="http://schemas.openxmlformats.org/officeDocument/2006/relationships/image" Target="../media/image33.png"/><Relationship Id="rId9" Type="http://schemas.openxmlformats.org/officeDocument/2006/relationships/image" Target="../media/image3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33.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16.png"/><Relationship Id="rId7" Type="http://schemas.openxmlformats.org/officeDocument/2006/relationships/diagramColors" Target="../diagrams/colors4.xml"/><Relationship Id="rId2" Type="http://schemas.openxmlformats.org/officeDocument/2006/relationships/image" Target="../media/image39.png"/><Relationship Id="rId1" Type="http://schemas.openxmlformats.org/officeDocument/2006/relationships/slideLayout" Target="../slideLayouts/slideLayout2.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34.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diagramLayout" Target="../diagrams/layout5.xml"/><Relationship Id="rId7" Type="http://schemas.openxmlformats.org/officeDocument/2006/relationships/image" Target="../media/image16.png"/><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3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image" Target="../media/image41.jpeg"/><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36.xml.rels><?xml version="1.0" encoding="UTF-8" standalone="yes"?>
<Relationships xmlns="http://schemas.openxmlformats.org/package/2006/relationships"><Relationship Id="rId8" Type="http://schemas.openxmlformats.org/officeDocument/2006/relationships/image" Target="../media/image48.jpeg"/><Relationship Id="rId3" Type="http://schemas.openxmlformats.org/officeDocument/2006/relationships/image" Target="../media/image43.png"/><Relationship Id="rId7" Type="http://schemas.openxmlformats.org/officeDocument/2006/relationships/image" Target="../media/image47.jpeg"/><Relationship Id="rId2" Type="http://schemas.openxmlformats.org/officeDocument/2006/relationships/image" Target="../media/image42.jpeg"/><Relationship Id="rId1" Type="http://schemas.openxmlformats.org/officeDocument/2006/relationships/slideLayout" Target="../slideLayouts/slideLayout2.xml"/><Relationship Id="rId6" Type="http://schemas.openxmlformats.org/officeDocument/2006/relationships/image" Target="../media/image46.jpeg"/><Relationship Id="rId5" Type="http://schemas.openxmlformats.org/officeDocument/2006/relationships/image" Target="../media/image45.png"/><Relationship Id="rId4" Type="http://schemas.openxmlformats.org/officeDocument/2006/relationships/image" Target="../media/image44.png"/></Relationships>
</file>

<file path=ppt/slides/_rels/slide3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diagramLayout" Target="../diagrams/layout7.xml"/><Relationship Id="rId7" Type="http://schemas.openxmlformats.org/officeDocument/2006/relationships/image" Target="../media/image26.png"/><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39.xml.rels><?xml version="1.0" encoding="UTF-8" standalone="yes"?>
<Relationships xmlns="http://schemas.openxmlformats.org/package/2006/relationships"><Relationship Id="rId3" Type="http://schemas.openxmlformats.org/officeDocument/2006/relationships/diagramLayout" Target="../diagrams/layout8.xml"/><Relationship Id="rId7" Type="http://schemas.openxmlformats.org/officeDocument/2006/relationships/image" Target="../media/image49.jpeg"/><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40.xml.rels><?xml version="1.0" encoding="UTF-8" standalone="yes"?>
<Relationships xmlns="http://schemas.openxmlformats.org/package/2006/relationships"><Relationship Id="rId3" Type="http://schemas.openxmlformats.org/officeDocument/2006/relationships/diagramLayout" Target="../diagrams/layout9.xml"/><Relationship Id="rId7" Type="http://schemas.openxmlformats.org/officeDocument/2006/relationships/image" Target="../media/image50.png"/><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41.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image" Target="../media/image17.jpeg"/><Relationship Id="rId1" Type="http://schemas.openxmlformats.org/officeDocument/2006/relationships/slideLayout" Target="../slideLayouts/slideLayout2.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42.xml.rels><?xml version="1.0" encoding="UTF-8" standalone="yes"?>
<Relationships xmlns="http://schemas.openxmlformats.org/package/2006/relationships"><Relationship Id="rId8" Type="http://schemas.openxmlformats.org/officeDocument/2006/relationships/image" Target="../media/image51.jpeg"/><Relationship Id="rId3" Type="http://schemas.openxmlformats.org/officeDocument/2006/relationships/diagramLayout" Target="../diagrams/layout11.xml"/><Relationship Id="rId7" Type="http://schemas.openxmlformats.org/officeDocument/2006/relationships/image" Target="../media/image42.jpeg"/><Relationship Id="rId2" Type="http://schemas.openxmlformats.org/officeDocument/2006/relationships/diagramData" Target="../diagrams/data11.xml"/><Relationship Id="rId1" Type="http://schemas.openxmlformats.org/officeDocument/2006/relationships/slideLayout" Target="../slideLayouts/slideLayout2.xml"/><Relationship Id="rId6" Type="http://schemas.microsoft.com/office/2007/relationships/diagramDrawing" Target="../diagrams/drawing11.xml"/><Relationship Id="rId11" Type="http://schemas.openxmlformats.org/officeDocument/2006/relationships/image" Target="../media/image54.jpeg"/><Relationship Id="rId5" Type="http://schemas.openxmlformats.org/officeDocument/2006/relationships/diagramColors" Target="../diagrams/colors11.xml"/><Relationship Id="rId10" Type="http://schemas.openxmlformats.org/officeDocument/2006/relationships/image" Target="../media/image53.png"/><Relationship Id="rId4" Type="http://schemas.openxmlformats.org/officeDocument/2006/relationships/diagramQuickStyle" Target="../diagrams/quickStyle11.xml"/><Relationship Id="rId9" Type="http://schemas.openxmlformats.org/officeDocument/2006/relationships/image" Target="../media/image52.jpeg"/></Relationships>
</file>

<file path=ppt/slides/_rels/slide4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jpe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59.png"/><Relationship Id="rId7" Type="http://schemas.openxmlformats.org/officeDocument/2006/relationships/image" Target="../media/image35.png"/><Relationship Id="rId2" Type="http://schemas.openxmlformats.org/officeDocument/2006/relationships/image" Target="../media/image32.png"/><Relationship Id="rId1" Type="http://schemas.openxmlformats.org/officeDocument/2006/relationships/slideLayout" Target="../slideLayouts/slideLayout6.xml"/><Relationship Id="rId6" Type="http://schemas.openxmlformats.org/officeDocument/2006/relationships/image" Target="../media/image34.png"/><Relationship Id="rId11" Type="http://schemas.openxmlformats.org/officeDocument/2006/relationships/image" Target="../media/image60.jpeg"/><Relationship Id="rId5" Type="http://schemas.openxmlformats.org/officeDocument/2006/relationships/image" Target="../media/image33.png"/><Relationship Id="rId10" Type="http://schemas.openxmlformats.org/officeDocument/2006/relationships/image" Target="../media/image38.png"/><Relationship Id="rId4" Type="http://schemas.openxmlformats.org/officeDocument/2006/relationships/image" Target="../media/image5.png"/><Relationship Id="rId9" Type="http://schemas.openxmlformats.org/officeDocument/2006/relationships/image" Target="../media/image37.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3.jpeg"/><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1.jpe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1"/>
          <p:cNvSpPr txBox="1">
            <a:spLocks/>
          </p:cNvSpPr>
          <p:nvPr/>
        </p:nvSpPr>
        <p:spPr>
          <a:xfrm>
            <a:off x="765820" y="332656"/>
            <a:ext cx="5029200" cy="786409"/>
          </a:xfrm>
          <a:prstGeom prst="rect">
            <a:avLst/>
          </a:prstGeom>
        </p:spPr>
        <p:txBody>
          <a:bodyPr vert="horz" lIns="91440" tIns="45720" rIns="91440" bIns="45720" rtlCol="0" anchor="b">
            <a:normAutofit/>
          </a:bodyPr>
          <a:lstStyle>
            <a:lvl1pPr algn="l" defTabSz="914400" rtl="0" eaLnBrk="1" latinLnBrk="0" hangingPunct="1">
              <a:lnSpc>
                <a:spcPct val="80000"/>
              </a:lnSpc>
              <a:spcBef>
                <a:spcPct val="0"/>
              </a:spcBef>
              <a:buNone/>
              <a:defRPr lang="zh-TW" sz="3600" b="1" kern="1200">
                <a:solidFill>
                  <a:schemeClr val="accent1"/>
                </a:solidFill>
                <a:latin typeface="微軟正黑體" panose="020B0604030504040204" pitchFamily="34" charset="-120"/>
                <a:ea typeface="微軟正黑體" panose="020B0604030504040204" pitchFamily="34" charset="-120"/>
                <a:cs typeface="+mj-cs"/>
              </a:defRPr>
            </a:lvl1pPr>
          </a:lstStyle>
          <a:p>
            <a:r>
              <a:rPr lang="en-US" altLang="zh-TW" dirty="0" smtClean="0">
                <a:solidFill>
                  <a:srgbClr val="FF0000"/>
                </a:solidFill>
              </a:rPr>
              <a:t>PBS</a:t>
            </a:r>
            <a:r>
              <a:rPr lang="zh-TW" altLang="en-US" dirty="0" smtClean="0">
                <a:solidFill>
                  <a:srgbClr val="FF0000"/>
                </a:solidFill>
              </a:rPr>
              <a:t>積木之家</a:t>
            </a:r>
            <a:endParaRPr lang="zh-TW" altLang="en-US" dirty="0">
              <a:solidFill>
                <a:srgbClr val="FF0000"/>
              </a:solidFill>
            </a:endParaRPr>
          </a:p>
        </p:txBody>
      </p:sp>
      <p:sp>
        <p:nvSpPr>
          <p:cNvPr id="5" name="副標題 2"/>
          <p:cNvSpPr txBox="1">
            <a:spLocks/>
          </p:cNvSpPr>
          <p:nvPr/>
        </p:nvSpPr>
        <p:spPr>
          <a:xfrm>
            <a:off x="765820" y="1124744"/>
            <a:ext cx="8029596" cy="676920"/>
          </a:xfrm>
          <a:prstGeom prst="rect">
            <a:avLst/>
          </a:prstGeom>
        </p:spPr>
        <p:txBody>
          <a:bodyPr vert="horz" lIns="91440" tIns="45720" rIns="91440" bIns="45720" rtlCol="0">
            <a:normAutofit/>
          </a:bodyPr>
          <a:lstStyle>
            <a:lvl1pPr marL="274320" indent="-228600" algn="l" defTabSz="914400" rtl="0" eaLnBrk="1" latinLnBrk="0" hangingPunct="1">
              <a:lnSpc>
                <a:spcPct val="90000"/>
              </a:lnSpc>
              <a:spcBef>
                <a:spcPts val="1800"/>
              </a:spcBef>
              <a:buClr>
                <a:schemeClr val="tx1">
                  <a:lumMod val="65000"/>
                  <a:lumOff val="35000"/>
                </a:schemeClr>
              </a:buClr>
              <a:buSzPct val="80000"/>
              <a:buFont typeface="Arial" panose="020B0604020202020204" pitchFamily="34" charset="0"/>
              <a:buChar char="•"/>
              <a:defRPr lang="zh-TW" sz="2000" kern="1200">
                <a:solidFill>
                  <a:schemeClr val="tx1">
                    <a:lumMod val="65000"/>
                    <a:lumOff val="35000"/>
                  </a:schemeClr>
                </a:solidFill>
                <a:latin typeface="微軟正黑體" panose="020B0604030504040204" pitchFamily="34" charset="-120"/>
                <a:ea typeface="微軟正黑體" panose="020B0604030504040204" pitchFamily="34" charset="-120"/>
                <a:cs typeface="+mn-cs"/>
              </a:defRPr>
            </a:lvl1pPr>
            <a:lvl2pPr marL="594360" indent="-228600" algn="l" defTabSz="914400" rtl="0" eaLnBrk="1" latinLnBrk="0" hangingPunct="1">
              <a:lnSpc>
                <a:spcPct val="90000"/>
              </a:lnSpc>
              <a:spcBef>
                <a:spcPts val="1000"/>
              </a:spcBef>
              <a:buClr>
                <a:schemeClr val="tx1">
                  <a:lumMod val="65000"/>
                  <a:lumOff val="35000"/>
                </a:schemeClr>
              </a:buClr>
              <a:buSzPct val="80000"/>
              <a:buFont typeface="Arial" panose="020B0604020202020204" pitchFamily="34" charset="0"/>
              <a:buChar char="•"/>
              <a:defRPr lang="zh-TW" sz="1800" kern="1200">
                <a:solidFill>
                  <a:schemeClr val="tx1">
                    <a:lumMod val="65000"/>
                    <a:lumOff val="35000"/>
                  </a:schemeClr>
                </a:solidFill>
                <a:latin typeface="微軟正黑體" panose="020B0604030504040204" pitchFamily="34" charset="-120"/>
                <a:ea typeface="微軟正黑體" panose="020B0604030504040204" pitchFamily="34" charset="-120"/>
                <a:cs typeface="+mn-cs"/>
              </a:defRPr>
            </a:lvl2pPr>
            <a:lvl3pPr marL="777240" indent="-182880" algn="l" defTabSz="914400" rtl="0" eaLnBrk="1" latinLnBrk="0" hangingPunct="1">
              <a:lnSpc>
                <a:spcPct val="90000"/>
              </a:lnSpc>
              <a:spcBef>
                <a:spcPts val="600"/>
              </a:spcBef>
              <a:buClr>
                <a:schemeClr val="tx1">
                  <a:lumMod val="65000"/>
                  <a:lumOff val="35000"/>
                </a:schemeClr>
              </a:buClr>
              <a:buSzPct val="80000"/>
              <a:buFont typeface="Arial" panose="020B0604020202020204" pitchFamily="34" charset="0"/>
              <a:buChar char="•"/>
              <a:defRPr lang="zh-TW" sz="1600" kern="1200">
                <a:solidFill>
                  <a:schemeClr val="tx1">
                    <a:lumMod val="65000"/>
                    <a:lumOff val="35000"/>
                  </a:schemeClr>
                </a:solidFill>
                <a:latin typeface="微軟正黑體" panose="020B0604030504040204" pitchFamily="34" charset="-120"/>
                <a:ea typeface="微軟正黑體" panose="020B0604030504040204" pitchFamily="34" charset="-120"/>
                <a:cs typeface="+mn-cs"/>
              </a:defRPr>
            </a:lvl3pPr>
            <a:lvl4pPr marL="960120" indent="-182880" algn="l" defTabSz="914400" rtl="0" eaLnBrk="1" latinLnBrk="0" hangingPunct="1">
              <a:lnSpc>
                <a:spcPct val="90000"/>
              </a:lnSpc>
              <a:spcBef>
                <a:spcPts val="600"/>
              </a:spcBef>
              <a:buClr>
                <a:schemeClr val="tx1">
                  <a:lumMod val="65000"/>
                  <a:lumOff val="35000"/>
                </a:schemeClr>
              </a:buClr>
              <a:buSzPct val="80000"/>
              <a:buFont typeface="Arial" panose="020B0604020202020204" pitchFamily="34" charset="0"/>
              <a:buChar char="•"/>
              <a:defRPr lang="zh-TW" sz="1400" kern="1200">
                <a:solidFill>
                  <a:schemeClr val="tx1">
                    <a:lumMod val="65000"/>
                    <a:lumOff val="35000"/>
                  </a:schemeClr>
                </a:solidFill>
                <a:latin typeface="微軟正黑體" panose="020B0604030504040204" pitchFamily="34" charset="-120"/>
                <a:ea typeface="微軟正黑體" panose="020B0604030504040204" pitchFamily="34" charset="-120"/>
                <a:cs typeface="+mn-cs"/>
              </a:defRPr>
            </a:lvl4pPr>
            <a:lvl5pPr marL="1097280" indent="-137160" algn="l" defTabSz="914400" rtl="0" eaLnBrk="1" latinLnBrk="0" hangingPunct="1">
              <a:lnSpc>
                <a:spcPct val="90000"/>
              </a:lnSpc>
              <a:spcBef>
                <a:spcPts val="600"/>
              </a:spcBef>
              <a:buClr>
                <a:schemeClr val="tx1">
                  <a:lumMod val="65000"/>
                  <a:lumOff val="35000"/>
                </a:schemeClr>
              </a:buClr>
              <a:buSzPct val="80000"/>
              <a:buFont typeface="Arial" panose="020B0604020202020204" pitchFamily="34" charset="0"/>
              <a:buChar char="•"/>
              <a:defRPr lang="zh-TW" sz="1400" kern="1200">
                <a:solidFill>
                  <a:schemeClr val="tx1">
                    <a:lumMod val="65000"/>
                    <a:lumOff val="35000"/>
                  </a:schemeClr>
                </a:solidFill>
                <a:latin typeface="微軟正黑體" panose="020B0604030504040204" pitchFamily="34" charset="-120"/>
                <a:ea typeface="微軟正黑體" panose="020B0604030504040204" pitchFamily="34" charset="-120"/>
                <a:cs typeface="+mn-cs"/>
              </a:defRPr>
            </a:lvl5pPr>
            <a:lvl6pPr marL="1234440" indent="-137160" algn="l" defTabSz="914400" rtl="0" eaLnBrk="1" latinLnBrk="0" hangingPunct="1">
              <a:spcBef>
                <a:spcPts val="600"/>
              </a:spcBef>
              <a:buSzPct val="80000"/>
              <a:buFont typeface="Arial" panose="020B0604020202020204" pitchFamily="34" charset="0"/>
              <a:buChar char="•"/>
              <a:defRPr lang="zh-TW" sz="1400" kern="1200">
                <a:solidFill>
                  <a:schemeClr val="tx1">
                    <a:lumMod val="65000"/>
                    <a:lumOff val="35000"/>
                  </a:schemeClr>
                </a:solidFill>
                <a:latin typeface="+mn-lt"/>
                <a:ea typeface="+mn-ea"/>
                <a:cs typeface="+mn-cs"/>
              </a:defRPr>
            </a:lvl6pPr>
            <a:lvl7pPr marL="1371600" indent="-137160" algn="l" defTabSz="914400" rtl="0" eaLnBrk="1" latinLnBrk="0" hangingPunct="1">
              <a:spcBef>
                <a:spcPts val="600"/>
              </a:spcBef>
              <a:buSzPct val="80000"/>
              <a:buFont typeface="Arial" panose="020B0604020202020204" pitchFamily="34" charset="0"/>
              <a:buChar char="•"/>
              <a:defRPr lang="zh-TW" sz="1400" kern="1200">
                <a:solidFill>
                  <a:schemeClr val="tx1">
                    <a:lumMod val="65000"/>
                    <a:lumOff val="35000"/>
                  </a:schemeClr>
                </a:solidFill>
                <a:latin typeface="+mn-lt"/>
                <a:ea typeface="+mn-ea"/>
                <a:cs typeface="+mn-cs"/>
              </a:defRPr>
            </a:lvl7pPr>
            <a:lvl8pPr marL="1508760" indent="-137160" algn="l" defTabSz="914400" rtl="0" eaLnBrk="1" latinLnBrk="0" hangingPunct="1">
              <a:spcBef>
                <a:spcPts val="600"/>
              </a:spcBef>
              <a:buSzPct val="80000"/>
              <a:buFont typeface="Arial" panose="020B0604020202020204" pitchFamily="34" charset="0"/>
              <a:buChar char="•"/>
              <a:defRPr lang="zh-TW" sz="1400" kern="1200">
                <a:solidFill>
                  <a:schemeClr val="tx1">
                    <a:lumMod val="65000"/>
                    <a:lumOff val="35000"/>
                  </a:schemeClr>
                </a:solidFill>
                <a:latin typeface="+mn-lt"/>
                <a:ea typeface="+mn-ea"/>
                <a:cs typeface="+mn-cs"/>
              </a:defRPr>
            </a:lvl8pPr>
            <a:lvl9pPr marL="1645920" indent="-137160" algn="l" defTabSz="914400" rtl="0" eaLnBrk="1" latinLnBrk="0" hangingPunct="1">
              <a:spcBef>
                <a:spcPts val="600"/>
              </a:spcBef>
              <a:buSzPct val="80000"/>
              <a:buFont typeface="Arial" panose="020B0604020202020204" pitchFamily="34" charset="0"/>
              <a:buChar char="•"/>
              <a:defRPr lang="zh-TW" sz="1400" kern="1200">
                <a:solidFill>
                  <a:schemeClr val="tx1">
                    <a:lumMod val="65000"/>
                    <a:lumOff val="35000"/>
                  </a:schemeClr>
                </a:solidFill>
                <a:latin typeface="+mn-lt"/>
                <a:ea typeface="+mn-ea"/>
                <a:cs typeface="+mn-cs"/>
              </a:defRPr>
            </a:lvl9pPr>
          </a:lstStyle>
          <a:p>
            <a:pPr marL="45720" indent="0">
              <a:buNone/>
            </a:pPr>
            <a:endParaRPr lang="zh-TW" altLang="en-US" sz="3200" dirty="0" smtClean="0">
              <a:solidFill>
                <a:schemeClr val="tx1"/>
              </a:solidFill>
            </a:endParaRPr>
          </a:p>
        </p:txBody>
      </p:sp>
      <p:sp>
        <p:nvSpPr>
          <p:cNvPr id="9" name="文字方塊 8"/>
          <p:cNvSpPr txBox="1"/>
          <p:nvPr/>
        </p:nvSpPr>
        <p:spPr>
          <a:xfrm>
            <a:off x="771813" y="1410355"/>
            <a:ext cx="8424936" cy="4401205"/>
          </a:xfrm>
          <a:prstGeom prst="rect">
            <a:avLst/>
          </a:prstGeom>
          <a:noFill/>
        </p:spPr>
        <p:txBody>
          <a:bodyPr wrap="square" rtlCol="0">
            <a:spAutoFit/>
          </a:bodyPr>
          <a:lstStyle/>
          <a:p>
            <a:pPr fontAlgn="t"/>
            <a:r>
              <a:rPr lang="zh-TW" altLang="en-US" sz="2800" dirty="0"/>
              <a:t>學校</a:t>
            </a:r>
            <a:r>
              <a:rPr lang="en-US" altLang="zh-TW" sz="2800" dirty="0"/>
              <a:t>:</a:t>
            </a:r>
            <a:r>
              <a:rPr lang="zh-TW" altLang="en-US" sz="2800" dirty="0"/>
              <a:t>修平科技大學  國際企業經營管理</a:t>
            </a:r>
          </a:p>
          <a:p>
            <a:pPr fontAlgn="t"/>
            <a:endParaRPr lang="en-US" altLang="zh-TW" sz="2800" dirty="0" smtClean="0"/>
          </a:p>
          <a:p>
            <a:pPr fontAlgn="t"/>
            <a:r>
              <a:rPr lang="zh-TW" altLang="en-US" sz="2800" dirty="0" smtClean="0"/>
              <a:t>指導老師</a:t>
            </a:r>
            <a:r>
              <a:rPr lang="en-US" altLang="zh-TW" sz="2800" dirty="0" smtClean="0"/>
              <a:t>:</a:t>
            </a:r>
          </a:p>
          <a:p>
            <a:pPr fontAlgn="t"/>
            <a:r>
              <a:rPr lang="zh-TW" altLang="en-US" sz="2800" dirty="0" smtClean="0"/>
              <a:t>    </a:t>
            </a:r>
            <a:r>
              <a:rPr lang="zh-TW" altLang="zh-TW" sz="2800" dirty="0" smtClean="0"/>
              <a:t>楊勝欽</a:t>
            </a:r>
            <a:endParaRPr lang="zh-TW" altLang="zh-TW" sz="2800" dirty="0"/>
          </a:p>
          <a:p>
            <a:pPr fontAlgn="t"/>
            <a:r>
              <a:rPr lang="zh-TW" altLang="en-US" sz="2800" dirty="0" smtClean="0"/>
              <a:t>組員</a:t>
            </a:r>
            <a:r>
              <a:rPr lang="en-US" altLang="zh-TW" sz="2800" dirty="0" smtClean="0"/>
              <a:t>:</a:t>
            </a:r>
            <a:endParaRPr lang="zh-TW" altLang="zh-TW" sz="2800" dirty="0"/>
          </a:p>
          <a:p>
            <a:pPr fontAlgn="t"/>
            <a:r>
              <a:rPr lang="zh-TW" altLang="en-US" sz="2800" dirty="0" smtClean="0"/>
              <a:t>   </a:t>
            </a:r>
            <a:r>
              <a:rPr lang="zh-TW" altLang="zh-TW" sz="2800" dirty="0" smtClean="0"/>
              <a:t>劉育</a:t>
            </a:r>
            <a:r>
              <a:rPr lang="zh-TW" altLang="en-US" sz="2800" dirty="0" smtClean="0"/>
              <a:t>任</a:t>
            </a:r>
            <a:endParaRPr lang="en-US" altLang="zh-TW" sz="2800" dirty="0" smtClean="0"/>
          </a:p>
          <a:p>
            <a:pPr fontAlgn="t"/>
            <a:r>
              <a:rPr lang="zh-TW" altLang="en-US" sz="2800" dirty="0" smtClean="0"/>
              <a:t>   </a:t>
            </a:r>
            <a:r>
              <a:rPr lang="zh-TW" altLang="zh-TW" sz="2800" dirty="0" smtClean="0"/>
              <a:t>傅崇恩</a:t>
            </a:r>
            <a:endParaRPr lang="zh-TW" altLang="zh-TW" sz="2800" dirty="0"/>
          </a:p>
          <a:p>
            <a:pPr fontAlgn="t"/>
            <a:r>
              <a:rPr lang="zh-TW" altLang="en-US" sz="2800" dirty="0" smtClean="0"/>
              <a:t>   </a:t>
            </a:r>
            <a:r>
              <a:rPr lang="zh-TW" altLang="zh-TW" sz="2800" dirty="0" smtClean="0"/>
              <a:t>李孟玟</a:t>
            </a:r>
            <a:endParaRPr lang="en-US" altLang="zh-TW" sz="2800" u="sng" dirty="0" smtClean="0"/>
          </a:p>
          <a:p>
            <a:pPr fontAlgn="t"/>
            <a:r>
              <a:rPr lang="zh-TW" altLang="en-US" sz="2800" dirty="0" smtClean="0"/>
              <a:t>   葉</a:t>
            </a:r>
            <a:r>
              <a:rPr lang="zh-TW" altLang="en-US" sz="2800" dirty="0" smtClean="0"/>
              <a:t>家瑄</a:t>
            </a:r>
            <a:endParaRPr lang="zh-TW" altLang="zh-TW" sz="2800" dirty="0" smtClean="0"/>
          </a:p>
          <a:p>
            <a:pPr fontAlgn="t"/>
            <a:r>
              <a:rPr lang="zh-TW" altLang="en-US" sz="2800" dirty="0" smtClean="0"/>
              <a:t>   </a:t>
            </a:r>
            <a:r>
              <a:rPr lang="zh-TW" altLang="zh-TW" sz="2800" dirty="0" smtClean="0"/>
              <a:t>胡敦</a:t>
            </a:r>
            <a:r>
              <a:rPr lang="zh-TW" altLang="zh-TW" sz="2800" dirty="0" smtClean="0"/>
              <a:t>凱</a:t>
            </a:r>
            <a:endParaRPr lang="zh-TW" altLang="zh-TW" sz="2800" dirty="0" smtClean="0"/>
          </a:p>
        </p:txBody>
      </p:sp>
      <p:pic>
        <p:nvPicPr>
          <p:cNvPr id="8" name="圖片 7" descr="1508125021884.png"/>
          <p:cNvPicPr>
            <a:picLocks noChangeAspect="1"/>
          </p:cNvPicPr>
          <p:nvPr/>
        </p:nvPicPr>
        <p:blipFill>
          <a:blip r:embed="rId2" cstate="print"/>
          <a:stretch>
            <a:fillRect/>
          </a:stretch>
        </p:blipFill>
        <p:spPr>
          <a:xfrm>
            <a:off x="8470676" y="361504"/>
            <a:ext cx="2695815" cy="2880320"/>
          </a:xfrm>
          <a:prstGeom prst="rect">
            <a:avLst/>
          </a:prstGeom>
        </p:spPr>
      </p:pic>
    </p:spTree>
    <p:extLst>
      <p:ext uri="{BB962C8B-B14F-4D97-AF65-F5344CB8AC3E}">
        <p14:creationId xmlns:p14="http://schemas.microsoft.com/office/powerpoint/2010/main" xmlns="" val="1876016778"/>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1736694" y="5429264"/>
            <a:ext cx="9286940" cy="142876"/>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8" name="圖片 7" descr="圖片2.png"/>
          <p:cNvPicPr>
            <a:picLocks noChangeAspect="1"/>
          </p:cNvPicPr>
          <p:nvPr/>
        </p:nvPicPr>
        <p:blipFill>
          <a:blip r:embed="rId2" cstate="print"/>
          <a:stretch>
            <a:fillRect/>
          </a:stretch>
        </p:blipFill>
        <p:spPr>
          <a:xfrm>
            <a:off x="450810" y="428604"/>
            <a:ext cx="3529292" cy="1170335"/>
          </a:xfrm>
          <a:prstGeom prst="rect">
            <a:avLst/>
          </a:prstGeom>
        </p:spPr>
      </p:pic>
      <p:sp>
        <p:nvSpPr>
          <p:cNvPr id="2" name="標題 1"/>
          <p:cNvSpPr>
            <a:spLocks noGrp="1"/>
          </p:cNvSpPr>
          <p:nvPr>
            <p:ph type="title"/>
          </p:nvPr>
        </p:nvSpPr>
        <p:spPr/>
        <p:txBody>
          <a:bodyPr/>
          <a:lstStyle/>
          <a:p>
            <a:r>
              <a:rPr altLang="en-US" dirty="0" smtClean="0"/>
              <a:t>公司組織</a:t>
            </a:r>
            <a:endParaRPr lang="zh-TW" altLang="en-US" dirty="0"/>
          </a:p>
        </p:txBody>
      </p:sp>
      <p:graphicFrame>
        <p:nvGraphicFramePr>
          <p:cNvPr id="4" name="內容版面配置區 3"/>
          <p:cNvGraphicFramePr>
            <a:graphicFrameLocks noGrp="1"/>
          </p:cNvGraphicFramePr>
          <p:nvPr>
            <p:ph idx="1"/>
          </p:nvPr>
        </p:nvGraphicFramePr>
        <p:xfrm>
          <a:off x="1165190" y="1571612"/>
          <a:ext cx="8686800" cy="4191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6" name="直線接點 5"/>
          <p:cNvCxnSpPr/>
          <p:nvPr/>
        </p:nvCxnSpPr>
        <p:spPr>
          <a:xfrm>
            <a:off x="1165190" y="5357826"/>
            <a:ext cx="9358378" cy="1588"/>
          </a:xfrm>
          <a:prstGeom prst="line">
            <a:avLst/>
          </a:prstGeom>
        </p:spPr>
        <p:style>
          <a:lnRef idx="1">
            <a:schemeClr val="dk1"/>
          </a:lnRef>
          <a:fillRef idx="0">
            <a:schemeClr val="dk1"/>
          </a:fillRef>
          <a:effectRef idx="0">
            <a:schemeClr val="dk1"/>
          </a:effectRef>
          <a:fontRef idx="minor">
            <a:schemeClr val="tx1"/>
          </a:fontRef>
        </p:style>
      </p:cxnSp>
      <p:cxnSp>
        <p:nvCxnSpPr>
          <p:cNvPr id="7" name="直線接點 6"/>
          <p:cNvCxnSpPr/>
          <p:nvPr/>
        </p:nvCxnSpPr>
        <p:spPr>
          <a:xfrm>
            <a:off x="1736694" y="5500702"/>
            <a:ext cx="9429816" cy="1588"/>
          </a:xfrm>
          <a:prstGeom prst="line">
            <a:avLst/>
          </a:prstGeom>
        </p:spPr>
        <p:style>
          <a:lnRef idx="1">
            <a:schemeClr val="dk1"/>
          </a:lnRef>
          <a:fillRef idx="0">
            <a:schemeClr val="dk1"/>
          </a:fillRef>
          <a:effectRef idx="0">
            <a:schemeClr val="dk1"/>
          </a:effectRef>
          <a:fontRef idx="minor">
            <a:schemeClr val="tx1"/>
          </a:fontRef>
        </p:style>
      </p:cxn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altLang="en-US" dirty="0" smtClean="0"/>
              <a:t>創業目標</a:t>
            </a:r>
            <a:endParaRPr lang="zh-TW" altLang="en-US" dirty="0"/>
          </a:p>
        </p:txBody>
      </p:sp>
      <p:sp>
        <p:nvSpPr>
          <p:cNvPr id="3" name="內容版面配置區 2"/>
          <p:cNvSpPr>
            <a:spLocks noGrp="1"/>
          </p:cNvSpPr>
          <p:nvPr>
            <p:ph idx="1"/>
          </p:nvPr>
        </p:nvSpPr>
        <p:spPr>
          <a:xfrm>
            <a:off x="1773932" y="2132856"/>
            <a:ext cx="5173216" cy="2536304"/>
          </a:xfrm>
        </p:spPr>
        <p:txBody>
          <a:bodyPr>
            <a:normAutofit/>
          </a:bodyPr>
          <a:lstStyle/>
          <a:p>
            <a:pPr>
              <a:buFont typeface="Wingdings" pitchFamily="2" charset="2"/>
              <a:buChar char="ü"/>
            </a:pPr>
            <a:r>
              <a:rPr altLang="en-US" sz="4000" b="1" dirty="0" smtClean="0"/>
              <a:t>解決塑膠垃圾問題</a:t>
            </a:r>
            <a:endParaRPr lang="en-US" altLang="zh-TW" sz="4000" b="1" dirty="0" smtClean="0"/>
          </a:p>
          <a:p>
            <a:pPr>
              <a:buFont typeface="Wingdings" pitchFamily="2" charset="2"/>
              <a:buChar char="ü"/>
            </a:pPr>
            <a:r>
              <a:rPr altLang="en-US" sz="4000" b="1" dirty="0" smtClean="0"/>
              <a:t>減少大量砍乏樹木</a:t>
            </a:r>
            <a:endParaRPr lang="en-US" altLang="zh-TW" sz="4000" b="1" dirty="0" smtClean="0"/>
          </a:p>
          <a:p>
            <a:pPr>
              <a:buFont typeface="Wingdings" pitchFamily="2" charset="2"/>
              <a:buChar char="ü"/>
            </a:pPr>
            <a:r>
              <a:rPr altLang="en-US" sz="4000" b="1" dirty="0" smtClean="0"/>
              <a:t>維持海洋環境整潔</a:t>
            </a:r>
            <a:endParaRPr lang="en-US" altLang="zh-TW" sz="4000" b="1" dirty="0" smtClean="0"/>
          </a:p>
          <a:p>
            <a:endParaRPr lang="zh-TW" altLang="en-US" sz="2800" b="1" dirty="0"/>
          </a:p>
        </p:txBody>
      </p:sp>
      <p:pic>
        <p:nvPicPr>
          <p:cNvPr id="4" name="圖片 3" descr="圖片2.png"/>
          <p:cNvPicPr>
            <a:picLocks noChangeAspect="1"/>
          </p:cNvPicPr>
          <p:nvPr/>
        </p:nvPicPr>
        <p:blipFill>
          <a:blip r:embed="rId2" cstate="print"/>
          <a:stretch>
            <a:fillRect/>
          </a:stretch>
        </p:blipFill>
        <p:spPr>
          <a:xfrm>
            <a:off x="405780" y="332656"/>
            <a:ext cx="3529292" cy="1170335"/>
          </a:xfrm>
          <a:prstGeom prst="rect">
            <a:avLst/>
          </a:prstGeom>
        </p:spPr>
      </p:pic>
      <p:pic>
        <p:nvPicPr>
          <p:cNvPr id="5" name="圖片 4" descr="4abe88f4f2c51.jpg"/>
          <p:cNvPicPr>
            <a:picLocks noChangeAspect="1"/>
          </p:cNvPicPr>
          <p:nvPr/>
        </p:nvPicPr>
        <p:blipFill>
          <a:blip r:embed="rId3" cstate="print"/>
          <a:srcRect t="32240"/>
          <a:stretch>
            <a:fillRect/>
          </a:stretch>
        </p:blipFill>
        <p:spPr>
          <a:xfrm>
            <a:off x="7390556" y="3068960"/>
            <a:ext cx="2157408" cy="1285884"/>
          </a:xfrm>
          <a:prstGeom prst="rect">
            <a:avLst/>
          </a:prstGeom>
        </p:spPr>
      </p:pic>
      <p:pic>
        <p:nvPicPr>
          <p:cNvPr id="6" name="圖片 5" descr="4abe88f4f2c51.jpg"/>
          <p:cNvPicPr>
            <a:picLocks noChangeAspect="1"/>
          </p:cNvPicPr>
          <p:nvPr/>
        </p:nvPicPr>
        <p:blipFill>
          <a:blip r:embed="rId3" cstate="print"/>
          <a:srcRect t="32240"/>
          <a:stretch>
            <a:fillRect/>
          </a:stretch>
        </p:blipFill>
        <p:spPr>
          <a:xfrm>
            <a:off x="4798268" y="4941168"/>
            <a:ext cx="2157408" cy="1285884"/>
          </a:xfrm>
          <a:prstGeom prst="rect">
            <a:avLst/>
          </a:prstGeom>
        </p:spPr>
      </p:pic>
      <p:pic>
        <p:nvPicPr>
          <p:cNvPr id="7" name="圖片 6" descr="4abe88f4f2c51.jpg"/>
          <p:cNvPicPr>
            <a:picLocks noChangeAspect="1"/>
          </p:cNvPicPr>
          <p:nvPr/>
        </p:nvPicPr>
        <p:blipFill>
          <a:blip r:embed="rId3" cstate="print"/>
          <a:srcRect t="32240"/>
          <a:stretch>
            <a:fillRect/>
          </a:stretch>
        </p:blipFill>
        <p:spPr>
          <a:xfrm>
            <a:off x="7462564" y="4941168"/>
            <a:ext cx="2157408" cy="1285884"/>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269876" y="548680"/>
            <a:ext cx="8686801" cy="1066800"/>
          </a:xfrm>
        </p:spPr>
        <p:txBody>
          <a:bodyPr/>
          <a:lstStyle/>
          <a:p>
            <a:r>
              <a:rPr altLang="en-US" dirty="0" err="1" smtClean="0"/>
              <a:t>企業識別</a:t>
            </a:r>
            <a:r>
              <a:rPr lang="zh-TW" altLang="en-US" dirty="0" smtClean="0"/>
              <a:t> </a:t>
            </a:r>
            <a:endParaRPr lang="zh-TW" altLang="en-US" dirty="0"/>
          </a:p>
        </p:txBody>
      </p:sp>
      <p:pic>
        <p:nvPicPr>
          <p:cNvPr id="3" name="圖片 2" descr="22522091_1462051527220271_320451111_o.jpg"/>
          <p:cNvPicPr>
            <a:picLocks noChangeAspect="1"/>
          </p:cNvPicPr>
          <p:nvPr/>
        </p:nvPicPr>
        <p:blipFill>
          <a:blip r:embed="rId2" cstate="print"/>
          <a:srcRect l="20250" t="10169" r="19001" b="10170"/>
          <a:stretch>
            <a:fillRect/>
          </a:stretch>
        </p:blipFill>
        <p:spPr>
          <a:xfrm>
            <a:off x="4248134" y="1073829"/>
            <a:ext cx="3240360" cy="3384376"/>
          </a:xfrm>
          <a:prstGeom prst="rect">
            <a:avLst/>
          </a:prstGeom>
        </p:spPr>
      </p:pic>
      <p:sp>
        <p:nvSpPr>
          <p:cNvPr id="5" name="文字方塊 4"/>
          <p:cNvSpPr txBox="1"/>
          <p:nvPr/>
        </p:nvSpPr>
        <p:spPr>
          <a:xfrm rot="1552842">
            <a:off x="4301728" y="2726067"/>
            <a:ext cx="1513815" cy="923330"/>
          </a:xfrm>
          <a:prstGeom prst="rect">
            <a:avLst/>
          </a:prstGeom>
          <a:noFill/>
        </p:spPr>
        <p:txBody>
          <a:bodyPr wrap="square" rtlCol="0">
            <a:spAutoFit/>
          </a:bodyPr>
          <a:lstStyle/>
          <a:p>
            <a:r>
              <a:rPr lang="en-US" altLang="zh-TW" sz="5400" dirty="0" smtClean="0">
                <a:solidFill>
                  <a:schemeClr val="bg1"/>
                </a:solidFill>
              </a:rPr>
              <a:t>PBS</a:t>
            </a:r>
            <a:endParaRPr lang="zh-TW" altLang="en-US" sz="5400" dirty="0">
              <a:solidFill>
                <a:schemeClr val="bg1"/>
              </a:solidFill>
            </a:endParaRPr>
          </a:p>
        </p:txBody>
      </p:sp>
      <p:sp>
        <p:nvSpPr>
          <p:cNvPr id="6" name="文字方塊 5"/>
          <p:cNvSpPr txBox="1"/>
          <p:nvPr/>
        </p:nvSpPr>
        <p:spPr>
          <a:xfrm>
            <a:off x="2879982" y="4530213"/>
            <a:ext cx="5760640" cy="1446550"/>
          </a:xfrm>
          <a:prstGeom prst="rect">
            <a:avLst/>
          </a:prstGeom>
          <a:noFill/>
        </p:spPr>
        <p:txBody>
          <a:bodyPr wrap="square" rtlCol="0">
            <a:spAutoFit/>
          </a:bodyPr>
          <a:lstStyle/>
          <a:p>
            <a:pPr algn="ctr"/>
            <a:r>
              <a:rPr lang="zh-TW" altLang="en-US" sz="4400" b="1" dirty="0" smtClean="0">
                <a:solidFill>
                  <a:schemeClr val="accent5"/>
                </a:solidFill>
              </a:rPr>
              <a:t>積木之家</a:t>
            </a:r>
            <a:endParaRPr lang="en-US" altLang="zh-TW" sz="4400" b="1" dirty="0" smtClean="0">
              <a:solidFill>
                <a:schemeClr val="accent5"/>
              </a:solidFill>
            </a:endParaRPr>
          </a:p>
          <a:p>
            <a:pPr algn="ctr"/>
            <a:r>
              <a:rPr lang="en-US" altLang="zh-TW" sz="4400" b="1" dirty="0" smtClean="0">
                <a:solidFill>
                  <a:schemeClr val="accent5"/>
                </a:solidFill>
              </a:rPr>
              <a:t>Building Blocks house</a:t>
            </a:r>
            <a:endParaRPr lang="zh-TW" altLang="en-US" sz="4400" b="1" dirty="0">
              <a:solidFill>
                <a:schemeClr val="accent5"/>
              </a:solidFill>
            </a:endParaRPr>
          </a:p>
        </p:txBody>
      </p:sp>
      <p:sp>
        <p:nvSpPr>
          <p:cNvPr id="4" name="文字方塊 3"/>
          <p:cNvSpPr txBox="1"/>
          <p:nvPr/>
        </p:nvSpPr>
        <p:spPr>
          <a:xfrm>
            <a:off x="549796" y="2406555"/>
            <a:ext cx="3168352" cy="2123658"/>
          </a:xfrm>
          <a:prstGeom prst="rect">
            <a:avLst/>
          </a:prstGeom>
          <a:noFill/>
        </p:spPr>
        <p:txBody>
          <a:bodyPr wrap="square" rtlCol="0">
            <a:spAutoFit/>
          </a:bodyPr>
          <a:lstStyle/>
          <a:p>
            <a:r>
              <a:rPr lang="zh-TW" altLang="en-US" sz="3200" b="1" dirty="0" smtClean="0">
                <a:solidFill>
                  <a:srgbClr val="92D050"/>
                </a:solidFill>
              </a:rPr>
              <a:t>積木之家</a:t>
            </a:r>
            <a:endParaRPr lang="en-US" altLang="zh-TW" sz="3200" b="1" dirty="0" smtClean="0">
              <a:solidFill>
                <a:srgbClr val="92D050"/>
              </a:solidFill>
            </a:endParaRPr>
          </a:p>
          <a:p>
            <a:r>
              <a:rPr lang="en-US" altLang="zh-TW" sz="3200" b="1" dirty="0" smtClean="0">
                <a:solidFill>
                  <a:srgbClr val="92D050"/>
                </a:solidFill>
              </a:rPr>
              <a:t>P(plastic)</a:t>
            </a:r>
            <a:r>
              <a:rPr lang="zh-TW" altLang="en-US" sz="3200" b="1" dirty="0" smtClean="0">
                <a:solidFill>
                  <a:srgbClr val="92D050"/>
                </a:solidFill>
              </a:rPr>
              <a:t>塑膠 </a:t>
            </a:r>
            <a:endParaRPr lang="en-US" altLang="zh-TW" sz="3200" b="1" dirty="0" smtClean="0">
              <a:solidFill>
                <a:srgbClr val="92D050"/>
              </a:solidFill>
            </a:endParaRPr>
          </a:p>
          <a:p>
            <a:r>
              <a:rPr lang="en-US" altLang="zh-TW" sz="3200" b="1" dirty="0" smtClean="0">
                <a:solidFill>
                  <a:srgbClr val="92D050"/>
                </a:solidFill>
              </a:rPr>
              <a:t>BS(Bricks)</a:t>
            </a:r>
            <a:r>
              <a:rPr lang="zh-TW" altLang="en-US" sz="3200" b="1" dirty="0" smtClean="0">
                <a:solidFill>
                  <a:srgbClr val="92D050"/>
                </a:solidFill>
              </a:rPr>
              <a:t>磚頭</a:t>
            </a:r>
            <a:endParaRPr lang="en-US" altLang="zh-TW" sz="3200" b="1" dirty="0" smtClean="0">
              <a:solidFill>
                <a:srgbClr val="92D050"/>
              </a:solidFill>
            </a:endParaRPr>
          </a:p>
          <a:p>
            <a:endParaRPr lang="en-US" altLang="zh-TW" b="1" dirty="0" smtClean="0">
              <a:solidFill>
                <a:srgbClr val="92D050"/>
              </a:solidFill>
            </a:endParaRPr>
          </a:p>
          <a:p>
            <a:endParaRPr lang="zh-TW" altLang="en-US" b="1" dirty="0">
              <a:solidFill>
                <a:srgbClr val="92D050"/>
              </a:solidFill>
            </a:endParaRPr>
          </a:p>
        </p:txBody>
      </p:sp>
      <p:cxnSp>
        <p:nvCxnSpPr>
          <p:cNvPr id="8" name="直線單箭頭接點 7"/>
          <p:cNvCxnSpPr/>
          <p:nvPr/>
        </p:nvCxnSpPr>
        <p:spPr>
          <a:xfrm flipH="1">
            <a:off x="3310689" y="3010692"/>
            <a:ext cx="1152128" cy="334796"/>
          </a:xfrm>
          <a:prstGeom prst="straightConnector1">
            <a:avLst/>
          </a:prstGeom>
          <a:ln w="57150">
            <a:tailEnd type="arrow"/>
          </a:ln>
        </p:spPr>
        <p:style>
          <a:lnRef idx="1">
            <a:schemeClr val="accent2"/>
          </a:lnRef>
          <a:fillRef idx="0">
            <a:schemeClr val="accent2"/>
          </a:fillRef>
          <a:effectRef idx="0">
            <a:schemeClr val="accent2"/>
          </a:effectRef>
          <a:fontRef idx="minor">
            <a:schemeClr val="tx1"/>
          </a:fontRef>
        </p:style>
      </p:cxn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pc\AppData\Local\Microsoft\Windows\Temporary Internet Files\Content.IE5\ADBU37PE\gatag-00007375[1].jpg"/>
          <p:cNvPicPr>
            <a:picLocks noChangeAspect="1" noChangeArrowheads="1"/>
          </p:cNvPicPr>
          <p:nvPr/>
        </p:nvPicPr>
        <p:blipFill>
          <a:blip r:embed="rId2" cstate="print"/>
          <a:srcRect/>
          <a:stretch>
            <a:fillRect/>
          </a:stretch>
        </p:blipFill>
        <p:spPr bwMode="auto">
          <a:xfrm>
            <a:off x="3379768" y="949419"/>
            <a:ext cx="5187319" cy="5908581"/>
          </a:xfrm>
          <a:prstGeom prst="rect">
            <a:avLst/>
          </a:prstGeom>
          <a:noFill/>
        </p:spPr>
      </p:pic>
      <p:sp>
        <p:nvSpPr>
          <p:cNvPr id="5" name="橢圓 4"/>
          <p:cNvSpPr/>
          <p:nvPr/>
        </p:nvSpPr>
        <p:spPr>
          <a:xfrm>
            <a:off x="414164" y="379944"/>
            <a:ext cx="432048" cy="432048"/>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 name="橢圓 3"/>
          <p:cNvSpPr/>
          <p:nvPr/>
        </p:nvSpPr>
        <p:spPr>
          <a:xfrm>
            <a:off x="933840" y="775088"/>
            <a:ext cx="432048" cy="432048"/>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 name="橢圓 2"/>
          <p:cNvSpPr/>
          <p:nvPr/>
        </p:nvSpPr>
        <p:spPr>
          <a:xfrm>
            <a:off x="1257876" y="264396"/>
            <a:ext cx="216024" cy="216024"/>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標題 1"/>
          <p:cNvSpPr>
            <a:spLocks noGrp="1"/>
          </p:cNvSpPr>
          <p:nvPr>
            <p:ph type="title"/>
          </p:nvPr>
        </p:nvSpPr>
        <p:spPr>
          <a:xfrm>
            <a:off x="0" y="349064"/>
            <a:ext cx="2998068" cy="778768"/>
          </a:xfrm>
        </p:spPr>
        <p:txBody>
          <a:bodyPr>
            <a:normAutofit/>
          </a:bodyPr>
          <a:lstStyle/>
          <a:p>
            <a:pPr algn="ctr"/>
            <a:r>
              <a:rPr altLang="en-US" sz="4000" dirty="0" smtClean="0"/>
              <a:t>經營理念</a:t>
            </a:r>
            <a:endParaRPr lang="zh-TW" altLang="en-US" sz="4000" dirty="0"/>
          </a:p>
        </p:txBody>
      </p:sp>
      <p:sp>
        <p:nvSpPr>
          <p:cNvPr id="8" name="文字方塊 7"/>
          <p:cNvSpPr txBox="1"/>
          <p:nvPr/>
        </p:nvSpPr>
        <p:spPr>
          <a:xfrm>
            <a:off x="0" y="1643050"/>
            <a:ext cx="5214974" cy="830997"/>
          </a:xfrm>
          <a:prstGeom prst="rect">
            <a:avLst/>
          </a:prstGeom>
          <a:noFill/>
        </p:spPr>
        <p:txBody>
          <a:bodyPr wrap="square" rtlCol="0">
            <a:spAutoFit/>
          </a:bodyPr>
          <a:lstStyle/>
          <a:p>
            <a:pPr algn="ctr"/>
            <a:r>
              <a:rPr lang="zh-TW" altLang="en-US" sz="4800" b="1" dirty="0" smtClean="0"/>
              <a:t>延續資源延展性</a:t>
            </a:r>
            <a:endParaRPr lang="zh-TW" altLang="en-US" sz="4800" b="1" dirty="0"/>
          </a:p>
        </p:txBody>
      </p:sp>
      <p:sp>
        <p:nvSpPr>
          <p:cNvPr id="11" name="文字方塊 10"/>
          <p:cNvSpPr txBox="1"/>
          <p:nvPr/>
        </p:nvSpPr>
        <p:spPr>
          <a:xfrm>
            <a:off x="4022710" y="3429000"/>
            <a:ext cx="4286280" cy="1569660"/>
          </a:xfrm>
          <a:prstGeom prst="rect">
            <a:avLst/>
          </a:prstGeom>
          <a:noFill/>
        </p:spPr>
        <p:txBody>
          <a:bodyPr wrap="square" rtlCol="0">
            <a:spAutoFit/>
          </a:bodyPr>
          <a:lstStyle/>
          <a:p>
            <a:r>
              <a:rPr lang="zh-TW" altLang="en-US" sz="4800" b="1" dirty="0" smtClean="0"/>
              <a:t>提倡環保概念</a:t>
            </a:r>
          </a:p>
          <a:p>
            <a:endParaRPr lang="zh-TW" altLang="en-US" sz="4800" dirty="0"/>
          </a:p>
        </p:txBody>
      </p:sp>
      <p:sp>
        <p:nvSpPr>
          <p:cNvPr id="12" name="矩形 11"/>
          <p:cNvSpPr/>
          <p:nvPr/>
        </p:nvSpPr>
        <p:spPr>
          <a:xfrm>
            <a:off x="7237420" y="1643050"/>
            <a:ext cx="3877985" cy="830997"/>
          </a:xfrm>
          <a:prstGeom prst="rect">
            <a:avLst/>
          </a:prstGeom>
        </p:spPr>
        <p:txBody>
          <a:bodyPr wrap="none">
            <a:spAutoFit/>
          </a:bodyPr>
          <a:lstStyle/>
          <a:p>
            <a:r>
              <a:rPr lang="zh-TW" altLang="en-US" sz="4800" b="1" dirty="0" smtClean="0"/>
              <a:t>享受組合樂趣</a:t>
            </a:r>
            <a:endParaRPr lang="zh-TW" altLang="en-US" sz="4800" dirty="0"/>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橢圓 8"/>
          <p:cNvSpPr/>
          <p:nvPr/>
        </p:nvSpPr>
        <p:spPr>
          <a:xfrm>
            <a:off x="2782044" y="4075608"/>
            <a:ext cx="2191342" cy="2161704"/>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13" name="橢圓 12"/>
          <p:cNvSpPr/>
          <p:nvPr/>
        </p:nvSpPr>
        <p:spPr>
          <a:xfrm>
            <a:off x="6166420" y="3372187"/>
            <a:ext cx="1815004" cy="1784273"/>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14" name="橢圓 13"/>
          <p:cNvSpPr/>
          <p:nvPr/>
        </p:nvSpPr>
        <p:spPr>
          <a:xfrm>
            <a:off x="4150196" y="260648"/>
            <a:ext cx="1815004" cy="1784273"/>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15" name="橢圓 14"/>
          <p:cNvSpPr/>
          <p:nvPr/>
        </p:nvSpPr>
        <p:spPr>
          <a:xfrm>
            <a:off x="6568672" y="2435813"/>
            <a:ext cx="2304256" cy="2199641"/>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6" name="橢圓 15"/>
          <p:cNvSpPr/>
          <p:nvPr/>
        </p:nvSpPr>
        <p:spPr>
          <a:xfrm>
            <a:off x="4231749" y="3933056"/>
            <a:ext cx="1250772" cy="1158182"/>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7" name="橢圓 16"/>
          <p:cNvSpPr/>
          <p:nvPr/>
        </p:nvSpPr>
        <p:spPr>
          <a:xfrm>
            <a:off x="2251099" y="1052737"/>
            <a:ext cx="2592288" cy="2504354"/>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7" name="文字方塊 6"/>
          <p:cNvSpPr txBox="1"/>
          <p:nvPr/>
        </p:nvSpPr>
        <p:spPr>
          <a:xfrm>
            <a:off x="2571119" y="1949439"/>
            <a:ext cx="4572032" cy="1015663"/>
          </a:xfrm>
          <a:prstGeom prst="rect">
            <a:avLst/>
          </a:prstGeom>
          <a:noFill/>
        </p:spPr>
        <p:txBody>
          <a:bodyPr wrap="square" rtlCol="0">
            <a:spAutoFit/>
          </a:bodyPr>
          <a:lstStyle/>
          <a:p>
            <a:r>
              <a:rPr lang="en-US" altLang="zh-TW" sz="6000" dirty="0" smtClean="0">
                <a:solidFill>
                  <a:srgbClr val="00B0F0"/>
                </a:solidFill>
              </a:rPr>
              <a:t>03</a:t>
            </a:r>
            <a:r>
              <a:rPr lang="zh-TW" altLang="en-US" sz="4000" dirty="0" smtClean="0">
                <a:solidFill>
                  <a:srgbClr val="00B0F0"/>
                </a:solidFill>
              </a:rPr>
              <a:t>  </a:t>
            </a:r>
            <a:r>
              <a:rPr lang="en-US" altLang="en-US" sz="4000" dirty="0" smtClean="0">
                <a:solidFill>
                  <a:srgbClr val="00B0F0"/>
                </a:solidFill>
              </a:rPr>
              <a:t> </a:t>
            </a:r>
            <a:r>
              <a:rPr lang="en-US" altLang="zh-TW" sz="3600" dirty="0" smtClean="0">
                <a:solidFill>
                  <a:srgbClr val="00B0F0"/>
                </a:solidFill>
              </a:rPr>
              <a:t>PART </a:t>
            </a:r>
            <a:r>
              <a:rPr lang="en-US" altLang="zh-CN" sz="3600" b="1" dirty="0" smtClean="0">
                <a:solidFill>
                  <a:srgbClr val="00B0F0"/>
                </a:solidFill>
                <a:latin typeface="Calibri" panose="020F0502020204030204" pitchFamily="34" charset="0"/>
                <a:ea typeface="Microsoft YaHei" panose="020B0503020204020204" charset="-122"/>
                <a:cs typeface="Arial" panose="020B0604020202020204"/>
                <a:sym typeface="Oswald" panose="02020300000000000000"/>
              </a:rPr>
              <a:t>THREE</a:t>
            </a:r>
            <a:endParaRPr lang="zh-TW" altLang="en-US" sz="3600" dirty="0">
              <a:solidFill>
                <a:srgbClr val="00B0F0"/>
              </a:solidFill>
            </a:endParaRPr>
          </a:p>
        </p:txBody>
      </p:sp>
      <p:sp>
        <p:nvSpPr>
          <p:cNvPr id="8" name="標題 1"/>
          <p:cNvSpPr txBox="1">
            <a:spLocks/>
          </p:cNvSpPr>
          <p:nvPr/>
        </p:nvSpPr>
        <p:spPr>
          <a:xfrm>
            <a:off x="4884286" y="3133725"/>
            <a:ext cx="3611880" cy="1198880"/>
          </a:xfrm>
          <a:prstGeom prst="rect">
            <a:avLst/>
          </a:prstGeom>
        </p:spPr>
        <p:txBody>
          <a:bodyPr vert="horz" lIns="91440" tIns="45720" rIns="91440" bIns="45720" rtlCol="0" anchor="b">
            <a:normAutofit/>
          </a:bodyPr>
          <a:lstStyle>
            <a:lvl1pPr algn="l" defTabSz="914400" rtl="0" eaLnBrk="1" latinLnBrk="0" hangingPunct="1">
              <a:lnSpc>
                <a:spcPct val="80000"/>
              </a:lnSpc>
              <a:spcBef>
                <a:spcPct val="0"/>
              </a:spcBef>
              <a:buNone/>
              <a:defRPr lang="zh-TW" sz="3600" b="1" kern="1200">
                <a:solidFill>
                  <a:schemeClr val="accent1"/>
                </a:solidFill>
                <a:latin typeface="微軟正黑體" panose="020B0604030504040204" pitchFamily="34" charset="-120"/>
                <a:ea typeface="微軟正黑體" panose="020B0604030504040204" pitchFamily="34" charset="-120"/>
                <a:cs typeface="+mj-cs"/>
              </a:defRPr>
            </a:lvl1pPr>
          </a:lstStyle>
          <a:p>
            <a:r>
              <a:rPr lang="zh-TW" altLang="en-US" sz="6000" dirty="0">
                <a:solidFill>
                  <a:schemeClr val="tx1"/>
                </a:solidFill>
                <a:latin typeface="新細明體-ExtB" pitchFamily="18" charset="-120"/>
                <a:ea typeface="新細明體-ExtB" pitchFamily="18" charset="-120"/>
              </a:rPr>
              <a:t>產品</a:t>
            </a:r>
            <a:r>
              <a:rPr lang="zh-TW" altLang="en-US" sz="6500" dirty="0" smtClean="0">
                <a:solidFill>
                  <a:schemeClr val="tx1"/>
                </a:solidFill>
                <a:latin typeface="新細明體-ExtB" pitchFamily="18" charset="-120"/>
                <a:ea typeface="新細明體-ExtB" pitchFamily="18" charset="-120"/>
              </a:rPr>
              <a:t>項</a:t>
            </a:r>
            <a:r>
              <a:rPr lang="zh-TW" altLang="en-US" sz="8000" dirty="0" smtClean="0">
                <a:solidFill>
                  <a:schemeClr val="tx1"/>
                </a:solidFill>
                <a:latin typeface="新細明體-ExtB" pitchFamily="18" charset="-120"/>
                <a:ea typeface="新細明體-ExtB" pitchFamily="18" charset="-120"/>
              </a:rPr>
              <a:t>目</a:t>
            </a:r>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圖片 16" descr="圖片2.png"/>
          <p:cNvPicPr>
            <a:picLocks noChangeAspect="1"/>
          </p:cNvPicPr>
          <p:nvPr/>
        </p:nvPicPr>
        <p:blipFill>
          <a:blip r:embed="rId2" cstate="print"/>
          <a:stretch>
            <a:fillRect/>
          </a:stretch>
        </p:blipFill>
        <p:spPr>
          <a:xfrm>
            <a:off x="1845940" y="0"/>
            <a:ext cx="3529292" cy="1170335"/>
          </a:xfrm>
          <a:prstGeom prst="rect">
            <a:avLst/>
          </a:prstGeom>
        </p:spPr>
      </p:pic>
      <p:sp>
        <p:nvSpPr>
          <p:cNvPr id="18" name="文字方塊 17"/>
          <p:cNvSpPr txBox="1"/>
          <p:nvPr/>
        </p:nvSpPr>
        <p:spPr>
          <a:xfrm>
            <a:off x="189756" y="404664"/>
            <a:ext cx="4942284" cy="646331"/>
          </a:xfrm>
          <a:prstGeom prst="rect">
            <a:avLst/>
          </a:prstGeom>
          <a:noFill/>
        </p:spPr>
        <p:txBody>
          <a:bodyPr wrap="square" rtlCol="0">
            <a:spAutoFit/>
          </a:bodyPr>
          <a:lstStyle/>
          <a:p>
            <a:r>
              <a:rPr lang="zh-TW" altLang="en-US" sz="3600" b="1" dirty="0" smtClean="0">
                <a:solidFill>
                  <a:schemeClr val="accent1"/>
                </a:solidFill>
              </a:rPr>
              <a:t>產品項目   塑膠磚頭</a:t>
            </a:r>
            <a:endParaRPr lang="zh-TW" altLang="en-US" sz="3600" b="1" dirty="0">
              <a:solidFill>
                <a:schemeClr val="accent1"/>
              </a:solidFill>
            </a:endParaRPr>
          </a:p>
        </p:txBody>
      </p:sp>
      <p:pic>
        <p:nvPicPr>
          <p:cNvPr id="31" name="圖片 30" descr="22561221_1462074087218015_1696891282_o.png"/>
          <p:cNvPicPr>
            <a:picLocks noChangeAspect="1"/>
          </p:cNvPicPr>
          <p:nvPr/>
        </p:nvPicPr>
        <p:blipFill>
          <a:blip r:embed="rId3" cstate="print"/>
          <a:stretch>
            <a:fillRect/>
          </a:stretch>
        </p:blipFill>
        <p:spPr>
          <a:xfrm>
            <a:off x="189756" y="0"/>
            <a:ext cx="3813888" cy="5085184"/>
          </a:xfrm>
          <a:prstGeom prst="rect">
            <a:avLst/>
          </a:prstGeom>
        </p:spPr>
      </p:pic>
      <p:pic>
        <p:nvPicPr>
          <p:cNvPr id="32" name="圖片 31" descr="22561221_1462074087218015_1696891282_o.png"/>
          <p:cNvPicPr>
            <a:picLocks noChangeAspect="1"/>
          </p:cNvPicPr>
          <p:nvPr/>
        </p:nvPicPr>
        <p:blipFill>
          <a:blip r:embed="rId3" cstate="print"/>
          <a:stretch>
            <a:fillRect/>
          </a:stretch>
        </p:blipFill>
        <p:spPr>
          <a:xfrm>
            <a:off x="9190756" y="2852936"/>
            <a:ext cx="3813888" cy="5085184"/>
          </a:xfrm>
          <a:prstGeom prst="rect">
            <a:avLst/>
          </a:prstGeom>
        </p:spPr>
      </p:pic>
      <p:pic>
        <p:nvPicPr>
          <p:cNvPr id="33" name="圖片 32" descr="22561221_1462074087218015_1696891282_o.png"/>
          <p:cNvPicPr>
            <a:picLocks noChangeAspect="1"/>
          </p:cNvPicPr>
          <p:nvPr/>
        </p:nvPicPr>
        <p:blipFill>
          <a:blip r:embed="rId3" cstate="print"/>
          <a:stretch>
            <a:fillRect/>
          </a:stretch>
        </p:blipFill>
        <p:spPr>
          <a:xfrm>
            <a:off x="8182644" y="-459432"/>
            <a:ext cx="3813888" cy="5085184"/>
          </a:xfrm>
          <a:prstGeom prst="rect">
            <a:avLst/>
          </a:prstGeom>
        </p:spPr>
      </p:pic>
      <p:pic>
        <p:nvPicPr>
          <p:cNvPr id="34" name="圖片 33" descr="22561221_1462074087218015_1696891282_o.png"/>
          <p:cNvPicPr>
            <a:picLocks noChangeAspect="1"/>
          </p:cNvPicPr>
          <p:nvPr/>
        </p:nvPicPr>
        <p:blipFill>
          <a:blip r:embed="rId3" cstate="print"/>
          <a:stretch>
            <a:fillRect/>
          </a:stretch>
        </p:blipFill>
        <p:spPr>
          <a:xfrm>
            <a:off x="4222204" y="3789040"/>
            <a:ext cx="3813888" cy="5085184"/>
          </a:xfrm>
          <a:prstGeom prst="rect">
            <a:avLst/>
          </a:prstGeom>
        </p:spPr>
      </p:pic>
      <p:pic>
        <p:nvPicPr>
          <p:cNvPr id="35" name="圖片 34" descr="22561221_1462074087218015_1696891282_o.png"/>
          <p:cNvPicPr>
            <a:picLocks noChangeAspect="1"/>
          </p:cNvPicPr>
          <p:nvPr/>
        </p:nvPicPr>
        <p:blipFill>
          <a:blip r:embed="rId3" cstate="print"/>
          <a:stretch>
            <a:fillRect/>
          </a:stretch>
        </p:blipFill>
        <p:spPr>
          <a:xfrm>
            <a:off x="4222204" y="548680"/>
            <a:ext cx="3813888" cy="5085184"/>
          </a:xfrm>
          <a:prstGeom prst="rect">
            <a:avLst/>
          </a:prstGeom>
        </p:spPr>
      </p:pic>
      <p:pic>
        <p:nvPicPr>
          <p:cNvPr id="36" name="圖片 35" descr="22561221_1462074087218015_1696891282_o.png"/>
          <p:cNvPicPr>
            <a:picLocks noChangeAspect="1"/>
          </p:cNvPicPr>
          <p:nvPr/>
        </p:nvPicPr>
        <p:blipFill>
          <a:blip r:embed="rId3" cstate="print"/>
          <a:stretch>
            <a:fillRect/>
          </a:stretch>
        </p:blipFill>
        <p:spPr>
          <a:xfrm>
            <a:off x="-170284" y="2852936"/>
            <a:ext cx="3813888" cy="5085184"/>
          </a:xfrm>
          <a:prstGeom prst="rect">
            <a:avLst/>
          </a:prstGeom>
        </p:spPr>
      </p:pic>
      <p:sp>
        <p:nvSpPr>
          <p:cNvPr id="14" name="內容版面配置區 13"/>
          <p:cNvSpPr>
            <a:spLocks noGrp="1"/>
          </p:cNvSpPr>
          <p:nvPr>
            <p:ph idx="1"/>
          </p:nvPr>
        </p:nvSpPr>
        <p:spPr>
          <a:xfrm>
            <a:off x="1879570" y="3286124"/>
            <a:ext cx="9144064" cy="1857388"/>
          </a:xfrm>
        </p:spPr>
        <p:txBody>
          <a:bodyPr>
            <a:normAutofit/>
          </a:bodyPr>
          <a:lstStyle/>
          <a:p>
            <a:pPr>
              <a:buNone/>
            </a:pPr>
            <a:r>
              <a:rPr altLang="en-US" sz="7200" b="1" dirty="0" smtClean="0">
                <a:solidFill>
                  <a:srgbClr val="92D050"/>
                </a:solidFill>
              </a:rPr>
              <a:t>如何讓廢物再生利用</a:t>
            </a:r>
          </a:p>
          <a:p>
            <a:pPr>
              <a:buNone/>
            </a:pPr>
            <a:endParaRPr lang="zh-TW" altLang="en-US" sz="6000" b="1" dirty="0">
              <a:solidFill>
                <a:srgbClr val="92D050"/>
              </a:solidFill>
            </a:endParaRPr>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圖片 5" descr="IMG_1195.JPG"/>
          <p:cNvPicPr>
            <a:picLocks noChangeAspect="1"/>
          </p:cNvPicPr>
          <p:nvPr/>
        </p:nvPicPr>
        <p:blipFill>
          <a:blip r:embed="rId2" cstate="print"/>
          <a:srcRect l="4077"/>
          <a:stretch>
            <a:fillRect/>
          </a:stretch>
        </p:blipFill>
        <p:spPr>
          <a:xfrm>
            <a:off x="-1" y="1484784"/>
            <a:ext cx="4570279" cy="3111055"/>
          </a:xfrm>
          <a:prstGeom prst="rect">
            <a:avLst/>
          </a:prstGeom>
        </p:spPr>
      </p:pic>
      <p:pic>
        <p:nvPicPr>
          <p:cNvPr id="7" name="圖片 6" descr="IMG_1194.JPG"/>
          <p:cNvPicPr>
            <a:picLocks noChangeAspect="1"/>
          </p:cNvPicPr>
          <p:nvPr/>
        </p:nvPicPr>
        <p:blipFill>
          <a:blip r:embed="rId3" cstate="print"/>
          <a:stretch>
            <a:fillRect/>
          </a:stretch>
        </p:blipFill>
        <p:spPr>
          <a:xfrm>
            <a:off x="4726260" y="1460738"/>
            <a:ext cx="2304256" cy="3073728"/>
          </a:xfrm>
          <a:prstGeom prst="rect">
            <a:avLst/>
          </a:prstGeom>
        </p:spPr>
      </p:pic>
      <p:graphicFrame>
        <p:nvGraphicFramePr>
          <p:cNvPr id="8" name="內容版面配置區 7"/>
          <p:cNvGraphicFramePr>
            <a:graphicFrameLocks/>
          </p:cNvGraphicFramePr>
          <p:nvPr/>
        </p:nvGraphicFramePr>
        <p:xfrm>
          <a:off x="6598469" y="548680"/>
          <a:ext cx="5590356" cy="566124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9" name="矩形 8"/>
          <p:cNvSpPr/>
          <p:nvPr/>
        </p:nvSpPr>
        <p:spPr>
          <a:xfrm>
            <a:off x="837828" y="4797152"/>
            <a:ext cx="6340197" cy="1323439"/>
          </a:xfrm>
          <a:prstGeom prst="rect">
            <a:avLst/>
          </a:prstGeom>
        </p:spPr>
        <p:txBody>
          <a:bodyPr wrap="none">
            <a:spAutoFit/>
          </a:bodyPr>
          <a:lstStyle/>
          <a:p>
            <a:r>
              <a:rPr lang="zh-TW" altLang="en-US" sz="4000" dirty="0" smtClean="0">
                <a:solidFill>
                  <a:srgbClr val="002060"/>
                </a:solidFill>
              </a:rPr>
              <a:t>將塑膠廢料</a:t>
            </a:r>
            <a:endParaRPr lang="en-US" altLang="zh-TW" sz="4000" dirty="0" smtClean="0">
              <a:solidFill>
                <a:srgbClr val="002060"/>
              </a:solidFill>
            </a:endParaRPr>
          </a:p>
          <a:p>
            <a:r>
              <a:rPr lang="zh-TW" altLang="en-US" sz="4000" dirty="0" smtClean="0">
                <a:solidFill>
                  <a:srgbClr val="002060"/>
                </a:solidFill>
              </a:rPr>
              <a:t>擠壓出有著卡榫的塑膠磚頭</a:t>
            </a:r>
            <a:endParaRPr lang="zh-TW" altLang="en-US" sz="4000" dirty="0">
              <a:solidFill>
                <a:srgbClr val="002060"/>
              </a:solidFill>
            </a:endParaRPr>
          </a:p>
        </p:txBody>
      </p:sp>
      <p:pic>
        <p:nvPicPr>
          <p:cNvPr id="10" name="圖片 9" descr="圖片2.png"/>
          <p:cNvPicPr>
            <a:picLocks noChangeAspect="1"/>
          </p:cNvPicPr>
          <p:nvPr/>
        </p:nvPicPr>
        <p:blipFill>
          <a:blip r:embed="rId9" cstate="print"/>
          <a:stretch>
            <a:fillRect/>
          </a:stretch>
        </p:blipFill>
        <p:spPr>
          <a:xfrm>
            <a:off x="1845940" y="0"/>
            <a:ext cx="3529292" cy="1170335"/>
          </a:xfrm>
          <a:prstGeom prst="rect">
            <a:avLst/>
          </a:prstGeom>
        </p:spPr>
      </p:pic>
      <p:sp>
        <p:nvSpPr>
          <p:cNvPr id="11" name="文字方塊 10"/>
          <p:cNvSpPr txBox="1"/>
          <p:nvPr/>
        </p:nvSpPr>
        <p:spPr>
          <a:xfrm>
            <a:off x="189756" y="404664"/>
            <a:ext cx="4942284" cy="646331"/>
          </a:xfrm>
          <a:prstGeom prst="rect">
            <a:avLst/>
          </a:prstGeom>
          <a:noFill/>
        </p:spPr>
        <p:txBody>
          <a:bodyPr wrap="square" rtlCol="0">
            <a:spAutoFit/>
          </a:bodyPr>
          <a:lstStyle/>
          <a:p>
            <a:r>
              <a:rPr lang="zh-TW" altLang="en-US" sz="3600" b="1" dirty="0" smtClean="0">
                <a:solidFill>
                  <a:schemeClr val="accent1"/>
                </a:solidFill>
              </a:rPr>
              <a:t>產品項目   塑膠磚頭</a:t>
            </a:r>
            <a:endParaRPr lang="zh-TW" altLang="en-US" sz="3600" b="1" dirty="0">
              <a:solidFill>
                <a:schemeClr val="accent1"/>
              </a:solidFill>
            </a:endParaRPr>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橢圓 13"/>
          <p:cNvSpPr/>
          <p:nvPr/>
        </p:nvSpPr>
        <p:spPr>
          <a:xfrm>
            <a:off x="3646140" y="0"/>
            <a:ext cx="2376264" cy="2304256"/>
          </a:xfrm>
          <a:prstGeom prst="ellips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橢圓 10"/>
          <p:cNvSpPr/>
          <p:nvPr/>
        </p:nvSpPr>
        <p:spPr>
          <a:xfrm>
            <a:off x="9812561" y="0"/>
            <a:ext cx="2376264" cy="2304256"/>
          </a:xfrm>
          <a:prstGeom prst="ellips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橢圓 8"/>
          <p:cNvSpPr/>
          <p:nvPr/>
        </p:nvSpPr>
        <p:spPr>
          <a:xfrm>
            <a:off x="7606580" y="980728"/>
            <a:ext cx="1368152" cy="1224136"/>
          </a:xfrm>
          <a:prstGeom prst="ellipse">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 name="橢圓 5"/>
          <p:cNvSpPr/>
          <p:nvPr/>
        </p:nvSpPr>
        <p:spPr>
          <a:xfrm>
            <a:off x="0" y="908720"/>
            <a:ext cx="2376264" cy="2304256"/>
          </a:xfrm>
          <a:prstGeom prst="ellipse">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橢圓 9"/>
          <p:cNvSpPr/>
          <p:nvPr/>
        </p:nvSpPr>
        <p:spPr>
          <a:xfrm>
            <a:off x="2782044" y="5733256"/>
            <a:ext cx="1224136" cy="1124744"/>
          </a:xfrm>
          <a:prstGeom prst="ellipse">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橢圓 6"/>
          <p:cNvSpPr/>
          <p:nvPr/>
        </p:nvSpPr>
        <p:spPr>
          <a:xfrm>
            <a:off x="765820" y="4365104"/>
            <a:ext cx="2376264" cy="2304256"/>
          </a:xfrm>
          <a:prstGeom prst="ellips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 name="橢圓 7"/>
          <p:cNvSpPr/>
          <p:nvPr/>
        </p:nvSpPr>
        <p:spPr>
          <a:xfrm>
            <a:off x="3862164" y="2492896"/>
            <a:ext cx="2376264" cy="2304256"/>
          </a:xfrm>
          <a:prstGeom prst="ellipse">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橢圓 11"/>
          <p:cNvSpPr/>
          <p:nvPr/>
        </p:nvSpPr>
        <p:spPr>
          <a:xfrm>
            <a:off x="6526460" y="4293096"/>
            <a:ext cx="2376264" cy="2304256"/>
          </a:xfrm>
          <a:prstGeom prst="ellipse">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 name="橢圓 12"/>
          <p:cNvSpPr/>
          <p:nvPr/>
        </p:nvSpPr>
        <p:spPr>
          <a:xfrm>
            <a:off x="10558908" y="5445224"/>
            <a:ext cx="1485900" cy="1412776"/>
          </a:xfrm>
          <a:prstGeom prst="ellips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2" name="圖片 1" descr="圖片2.png"/>
          <p:cNvPicPr>
            <a:picLocks noChangeAspect="1"/>
          </p:cNvPicPr>
          <p:nvPr/>
        </p:nvPicPr>
        <p:blipFill>
          <a:blip r:embed="rId2" cstate="print"/>
          <a:stretch>
            <a:fillRect/>
          </a:stretch>
        </p:blipFill>
        <p:spPr>
          <a:xfrm>
            <a:off x="1845940" y="0"/>
            <a:ext cx="3529292" cy="1170335"/>
          </a:xfrm>
          <a:prstGeom prst="rect">
            <a:avLst/>
          </a:prstGeom>
        </p:spPr>
      </p:pic>
      <p:sp>
        <p:nvSpPr>
          <p:cNvPr id="3" name="文字方塊 2"/>
          <p:cNvSpPr txBox="1"/>
          <p:nvPr/>
        </p:nvSpPr>
        <p:spPr>
          <a:xfrm>
            <a:off x="189756" y="404664"/>
            <a:ext cx="4942284" cy="646331"/>
          </a:xfrm>
          <a:prstGeom prst="rect">
            <a:avLst/>
          </a:prstGeom>
          <a:noFill/>
        </p:spPr>
        <p:txBody>
          <a:bodyPr wrap="square" rtlCol="0">
            <a:spAutoFit/>
          </a:bodyPr>
          <a:lstStyle/>
          <a:p>
            <a:r>
              <a:rPr lang="zh-TW" altLang="en-US" sz="3600" b="1" dirty="0" smtClean="0">
                <a:solidFill>
                  <a:schemeClr val="accent1"/>
                </a:solidFill>
              </a:rPr>
              <a:t>產品項目   塑膠磚頭</a:t>
            </a:r>
            <a:endParaRPr lang="zh-TW" altLang="en-US" sz="3600" b="1" dirty="0">
              <a:solidFill>
                <a:schemeClr val="accent1"/>
              </a:solidFill>
            </a:endParaRPr>
          </a:p>
        </p:txBody>
      </p:sp>
      <p:pic>
        <p:nvPicPr>
          <p:cNvPr id="4" name="圖片 3" descr="IMG_1197.JPG"/>
          <p:cNvPicPr>
            <a:picLocks noChangeAspect="1"/>
          </p:cNvPicPr>
          <p:nvPr/>
        </p:nvPicPr>
        <p:blipFill>
          <a:blip r:embed="rId3" cstate="print"/>
          <a:stretch>
            <a:fillRect/>
          </a:stretch>
        </p:blipFill>
        <p:spPr>
          <a:xfrm>
            <a:off x="261764" y="1700808"/>
            <a:ext cx="5667184" cy="4248472"/>
          </a:xfrm>
          <a:prstGeom prst="rect">
            <a:avLst/>
          </a:prstGeom>
        </p:spPr>
      </p:pic>
      <p:pic>
        <p:nvPicPr>
          <p:cNvPr id="5" name="圖片 4" descr="22555977_1462121457213278_49563712_o.jpg"/>
          <p:cNvPicPr>
            <a:picLocks noChangeAspect="1"/>
          </p:cNvPicPr>
          <p:nvPr/>
        </p:nvPicPr>
        <p:blipFill>
          <a:blip r:embed="rId4" cstate="print"/>
          <a:stretch>
            <a:fillRect/>
          </a:stretch>
        </p:blipFill>
        <p:spPr>
          <a:xfrm>
            <a:off x="6022404" y="1700808"/>
            <a:ext cx="5724128" cy="4293096"/>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橢圓 8"/>
          <p:cNvSpPr/>
          <p:nvPr/>
        </p:nvSpPr>
        <p:spPr>
          <a:xfrm>
            <a:off x="2093884" y="4553744"/>
            <a:ext cx="2376264" cy="2304256"/>
          </a:xfrm>
          <a:prstGeom prst="ellipse">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橢圓 6"/>
          <p:cNvSpPr/>
          <p:nvPr/>
        </p:nvSpPr>
        <p:spPr>
          <a:xfrm>
            <a:off x="0" y="908720"/>
            <a:ext cx="2376264" cy="2304256"/>
          </a:xfrm>
          <a:prstGeom prst="ellipse">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橢圓 11"/>
          <p:cNvSpPr/>
          <p:nvPr/>
        </p:nvSpPr>
        <p:spPr>
          <a:xfrm>
            <a:off x="2951140" y="285728"/>
            <a:ext cx="1733322" cy="1589900"/>
          </a:xfrm>
          <a:prstGeom prst="ellips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橢圓 9"/>
          <p:cNvSpPr/>
          <p:nvPr/>
        </p:nvSpPr>
        <p:spPr>
          <a:xfrm>
            <a:off x="3808396" y="2285992"/>
            <a:ext cx="1733322" cy="1714512"/>
          </a:xfrm>
          <a:prstGeom prst="ellipse">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 name="橢圓 12"/>
          <p:cNvSpPr/>
          <p:nvPr/>
        </p:nvSpPr>
        <p:spPr>
          <a:xfrm>
            <a:off x="6022974" y="3786190"/>
            <a:ext cx="1733322" cy="1589900"/>
          </a:xfrm>
          <a:prstGeom prst="ellips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 name="橢圓 13"/>
          <p:cNvSpPr/>
          <p:nvPr/>
        </p:nvSpPr>
        <p:spPr>
          <a:xfrm>
            <a:off x="6523040" y="285728"/>
            <a:ext cx="2161950" cy="2018528"/>
          </a:xfrm>
          <a:prstGeom prst="ellips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橢圓 10"/>
          <p:cNvSpPr/>
          <p:nvPr/>
        </p:nvSpPr>
        <p:spPr>
          <a:xfrm>
            <a:off x="9166246" y="3429000"/>
            <a:ext cx="2376264" cy="2304256"/>
          </a:xfrm>
          <a:prstGeom prst="ellipse">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2" name="圖片 1" descr="圖片2.png"/>
          <p:cNvPicPr>
            <a:picLocks noChangeAspect="1"/>
          </p:cNvPicPr>
          <p:nvPr/>
        </p:nvPicPr>
        <p:blipFill>
          <a:blip r:embed="rId2" cstate="print"/>
          <a:stretch>
            <a:fillRect/>
          </a:stretch>
        </p:blipFill>
        <p:spPr>
          <a:xfrm>
            <a:off x="1845940" y="0"/>
            <a:ext cx="3529292" cy="1170335"/>
          </a:xfrm>
          <a:prstGeom prst="rect">
            <a:avLst/>
          </a:prstGeom>
        </p:spPr>
      </p:pic>
      <p:sp>
        <p:nvSpPr>
          <p:cNvPr id="3" name="文字方塊 2"/>
          <p:cNvSpPr txBox="1"/>
          <p:nvPr/>
        </p:nvSpPr>
        <p:spPr>
          <a:xfrm>
            <a:off x="189756" y="404664"/>
            <a:ext cx="4942284" cy="646331"/>
          </a:xfrm>
          <a:prstGeom prst="rect">
            <a:avLst/>
          </a:prstGeom>
          <a:noFill/>
        </p:spPr>
        <p:txBody>
          <a:bodyPr wrap="square" rtlCol="0">
            <a:spAutoFit/>
          </a:bodyPr>
          <a:lstStyle/>
          <a:p>
            <a:r>
              <a:rPr lang="zh-TW" altLang="en-US" sz="3600" b="1" dirty="0" smtClean="0">
                <a:solidFill>
                  <a:schemeClr val="accent1"/>
                </a:solidFill>
              </a:rPr>
              <a:t>產品項目   塑膠磚頭</a:t>
            </a:r>
            <a:endParaRPr lang="zh-TW" altLang="en-US" sz="3600" b="1" dirty="0">
              <a:solidFill>
                <a:schemeClr val="accent1"/>
              </a:solidFill>
            </a:endParaRPr>
          </a:p>
        </p:txBody>
      </p:sp>
      <p:pic>
        <p:nvPicPr>
          <p:cNvPr id="4" name="圖片 3" descr="22547134_1462121447213279_679114924_o.jpg"/>
          <p:cNvPicPr>
            <a:picLocks noChangeAspect="1"/>
          </p:cNvPicPr>
          <p:nvPr/>
        </p:nvPicPr>
        <p:blipFill>
          <a:blip r:embed="rId3" cstate="print"/>
          <a:stretch>
            <a:fillRect/>
          </a:stretch>
        </p:blipFill>
        <p:spPr>
          <a:xfrm>
            <a:off x="333772" y="1484784"/>
            <a:ext cx="3813888" cy="5085184"/>
          </a:xfrm>
          <a:prstGeom prst="rect">
            <a:avLst/>
          </a:prstGeom>
        </p:spPr>
      </p:pic>
      <p:pic>
        <p:nvPicPr>
          <p:cNvPr id="8" name="圖片 7" descr="IMG_1280.JPG"/>
          <p:cNvPicPr>
            <a:picLocks noChangeAspect="1"/>
          </p:cNvPicPr>
          <p:nvPr/>
        </p:nvPicPr>
        <p:blipFill>
          <a:blip r:embed="rId4" cstate="print"/>
          <a:stretch>
            <a:fillRect/>
          </a:stretch>
        </p:blipFill>
        <p:spPr>
          <a:xfrm>
            <a:off x="6814492" y="692696"/>
            <a:ext cx="4994807" cy="3744416"/>
          </a:xfrm>
          <a:prstGeom prst="rect">
            <a:avLst/>
          </a:prstGeom>
        </p:spPr>
      </p:pic>
      <p:pic>
        <p:nvPicPr>
          <p:cNvPr id="5" name="圖片 4" descr="22561221_1462074087218015_1696891282_o.png"/>
          <p:cNvPicPr>
            <a:picLocks noChangeAspect="1"/>
          </p:cNvPicPr>
          <p:nvPr/>
        </p:nvPicPr>
        <p:blipFill>
          <a:blip r:embed="rId5" cstate="print"/>
          <a:srcRect t="21657" b="46374"/>
          <a:stretch>
            <a:fillRect/>
          </a:stretch>
        </p:blipFill>
        <p:spPr>
          <a:xfrm>
            <a:off x="4094148" y="4429132"/>
            <a:ext cx="5195369" cy="2214578"/>
          </a:xfrm>
          <a:prstGeom prst="rect">
            <a:avLst/>
          </a:prstGeom>
        </p:spPr>
      </p:pic>
      <p:sp>
        <p:nvSpPr>
          <p:cNvPr id="15" name="橢圓 14"/>
          <p:cNvSpPr/>
          <p:nvPr/>
        </p:nvSpPr>
        <p:spPr>
          <a:xfrm>
            <a:off x="8237552" y="5572140"/>
            <a:ext cx="1304694" cy="1285860"/>
          </a:xfrm>
          <a:prstGeom prst="ellips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橢圓 22"/>
          <p:cNvSpPr/>
          <p:nvPr/>
        </p:nvSpPr>
        <p:spPr>
          <a:xfrm>
            <a:off x="10028585" y="980728"/>
            <a:ext cx="2160240" cy="2088232"/>
          </a:xfrm>
          <a:prstGeom prst="ellipse">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1" name="橢圓 20"/>
          <p:cNvSpPr/>
          <p:nvPr/>
        </p:nvSpPr>
        <p:spPr>
          <a:xfrm>
            <a:off x="8542684" y="4985792"/>
            <a:ext cx="2088232" cy="1872208"/>
          </a:xfrm>
          <a:prstGeom prst="ellipse">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9" name="橢圓 18"/>
          <p:cNvSpPr/>
          <p:nvPr/>
        </p:nvSpPr>
        <p:spPr>
          <a:xfrm>
            <a:off x="1629916" y="908720"/>
            <a:ext cx="1754460" cy="1800200"/>
          </a:xfrm>
          <a:prstGeom prst="ellipse">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7" name="橢圓 16"/>
          <p:cNvSpPr/>
          <p:nvPr/>
        </p:nvSpPr>
        <p:spPr>
          <a:xfrm>
            <a:off x="1773932" y="4149080"/>
            <a:ext cx="2592288" cy="2448272"/>
          </a:xfrm>
          <a:prstGeom prst="ellipse">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 name="橢圓 14"/>
          <p:cNvSpPr/>
          <p:nvPr/>
        </p:nvSpPr>
        <p:spPr>
          <a:xfrm>
            <a:off x="8398668" y="2348880"/>
            <a:ext cx="1368152" cy="1376536"/>
          </a:xfrm>
          <a:prstGeom prst="ellipse">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6" name="橢圓 15"/>
          <p:cNvSpPr/>
          <p:nvPr/>
        </p:nvSpPr>
        <p:spPr>
          <a:xfrm>
            <a:off x="6670476" y="0"/>
            <a:ext cx="2160240" cy="2088232"/>
          </a:xfrm>
          <a:prstGeom prst="ellipse">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 name="橢圓 12"/>
          <p:cNvSpPr/>
          <p:nvPr/>
        </p:nvSpPr>
        <p:spPr>
          <a:xfrm>
            <a:off x="3214092" y="1772816"/>
            <a:ext cx="4896544" cy="4536504"/>
          </a:xfrm>
          <a:prstGeom prst="ellipse">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9" name="內容版面配置區 3" descr="22561221_1462074087218015_1696891282_o.png"/>
          <p:cNvPicPr>
            <a:picLocks noChangeAspect="1"/>
          </p:cNvPicPr>
          <p:nvPr/>
        </p:nvPicPr>
        <p:blipFill>
          <a:blip r:embed="rId2" cstate="print"/>
          <a:srcRect l="5383" t="24015" r="14437" b="45591"/>
          <a:stretch>
            <a:fillRect/>
          </a:stretch>
        </p:blipFill>
        <p:spPr>
          <a:xfrm rot="21306794">
            <a:off x="2710036" y="3429000"/>
            <a:ext cx="3500389" cy="1800200"/>
          </a:xfrm>
          <a:prstGeom prst="rect">
            <a:avLst/>
          </a:prstGeom>
        </p:spPr>
      </p:pic>
      <p:pic>
        <p:nvPicPr>
          <p:cNvPr id="12" name="圖片 11" descr="圖片2.png"/>
          <p:cNvPicPr>
            <a:picLocks noChangeAspect="1"/>
          </p:cNvPicPr>
          <p:nvPr/>
        </p:nvPicPr>
        <p:blipFill>
          <a:blip r:embed="rId3" cstate="print"/>
          <a:stretch>
            <a:fillRect/>
          </a:stretch>
        </p:blipFill>
        <p:spPr>
          <a:xfrm>
            <a:off x="1845940" y="0"/>
            <a:ext cx="3529292" cy="1170335"/>
          </a:xfrm>
          <a:prstGeom prst="rect">
            <a:avLst/>
          </a:prstGeom>
        </p:spPr>
      </p:pic>
      <p:sp>
        <p:nvSpPr>
          <p:cNvPr id="11" name="文字方塊 10"/>
          <p:cNvSpPr txBox="1"/>
          <p:nvPr/>
        </p:nvSpPr>
        <p:spPr>
          <a:xfrm>
            <a:off x="189756" y="404664"/>
            <a:ext cx="4942284" cy="646331"/>
          </a:xfrm>
          <a:prstGeom prst="rect">
            <a:avLst/>
          </a:prstGeom>
          <a:noFill/>
        </p:spPr>
        <p:txBody>
          <a:bodyPr wrap="square" rtlCol="0">
            <a:spAutoFit/>
          </a:bodyPr>
          <a:lstStyle/>
          <a:p>
            <a:r>
              <a:rPr lang="zh-TW" altLang="en-US" sz="3600" b="1" dirty="0" smtClean="0">
                <a:solidFill>
                  <a:schemeClr val="accent1"/>
                </a:solidFill>
              </a:rPr>
              <a:t>產品項目   塑膠磚頭</a:t>
            </a:r>
            <a:endParaRPr lang="zh-TW" altLang="en-US" sz="3600" b="1" dirty="0">
              <a:solidFill>
                <a:schemeClr val="accent1"/>
              </a:solidFill>
            </a:endParaRPr>
          </a:p>
        </p:txBody>
      </p:sp>
      <p:pic>
        <p:nvPicPr>
          <p:cNvPr id="5" name="內容版面配置區 3" descr="22561221_1462074087218015_1696891282_o.png"/>
          <p:cNvPicPr>
            <a:picLocks noChangeAspect="1"/>
          </p:cNvPicPr>
          <p:nvPr/>
        </p:nvPicPr>
        <p:blipFill>
          <a:blip r:embed="rId2" cstate="print"/>
          <a:srcRect l="5383" t="24015" r="14437" b="45591"/>
          <a:stretch>
            <a:fillRect/>
          </a:stretch>
        </p:blipFill>
        <p:spPr>
          <a:xfrm rot="21306794">
            <a:off x="2854052" y="2852936"/>
            <a:ext cx="3500389" cy="1800200"/>
          </a:xfrm>
          <a:prstGeom prst="rect">
            <a:avLst/>
          </a:prstGeom>
        </p:spPr>
      </p:pic>
      <p:pic>
        <p:nvPicPr>
          <p:cNvPr id="7" name="內容版面配置區 3" descr="22561221_1462074087218015_1696891282_o.png"/>
          <p:cNvPicPr>
            <a:picLocks noChangeAspect="1"/>
          </p:cNvPicPr>
          <p:nvPr/>
        </p:nvPicPr>
        <p:blipFill>
          <a:blip r:embed="rId2" cstate="print"/>
          <a:srcRect l="5383" t="24015" r="14437" b="45591"/>
          <a:stretch>
            <a:fillRect/>
          </a:stretch>
        </p:blipFill>
        <p:spPr>
          <a:xfrm rot="21306794">
            <a:off x="5446340" y="4221088"/>
            <a:ext cx="3500389" cy="1800200"/>
          </a:xfrm>
          <a:prstGeom prst="rect">
            <a:avLst/>
          </a:prstGeom>
        </p:spPr>
      </p:pic>
      <p:pic>
        <p:nvPicPr>
          <p:cNvPr id="8" name="內容版面配置區 3" descr="22561221_1462074087218015_1696891282_o.png"/>
          <p:cNvPicPr>
            <a:picLocks noChangeAspect="1"/>
          </p:cNvPicPr>
          <p:nvPr/>
        </p:nvPicPr>
        <p:blipFill>
          <a:blip r:embed="rId2" cstate="print"/>
          <a:srcRect l="5383" t="24015" r="14437" b="45591"/>
          <a:stretch>
            <a:fillRect/>
          </a:stretch>
        </p:blipFill>
        <p:spPr>
          <a:xfrm rot="21306794">
            <a:off x="4222204" y="3861048"/>
            <a:ext cx="3500389" cy="1800200"/>
          </a:xfrm>
          <a:prstGeom prst="rect">
            <a:avLst/>
          </a:prstGeom>
        </p:spPr>
      </p:pic>
      <p:pic>
        <p:nvPicPr>
          <p:cNvPr id="6" name="內容版面配置區 3" descr="22561221_1462074087218015_1696891282_o.png"/>
          <p:cNvPicPr>
            <a:picLocks noChangeAspect="1"/>
          </p:cNvPicPr>
          <p:nvPr/>
        </p:nvPicPr>
        <p:blipFill>
          <a:blip r:embed="rId2" cstate="print"/>
          <a:srcRect l="5383" t="24015" r="14437" b="45591"/>
          <a:stretch>
            <a:fillRect/>
          </a:stretch>
        </p:blipFill>
        <p:spPr>
          <a:xfrm rot="21306794">
            <a:off x="4510236" y="3212976"/>
            <a:ext cx="3500389" cy="1800200"/>
          </a:xfrm>
          <a:prstGeom prst="rect">
            <a:avLst/>
          </a:prstGeom>
        </p:spPr>
      </p:pic>
      <p:sp>
        <p:nvSpPr>
          <p:cNvPr id="18" name="橢圓 17"/>
          <p:cNvSpPr/>
          <p:nvPr/>
        </p:nvSpPr>
        <p:spPr>
          <a:xfrm>
            <a:off x="189756" y="2708920"/>
            <a:ext cx="1250404" cy="1224136"/>
          </a:xfrm>
          <a:prstGeom prst="ellipse">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0" name="橢圓 19"/>
          <p:cNvSpPr/>
          <p:nvPr/>
        </p:nvSpPr>
        <p:spPr>
          <a:xfrm>
            <a:off x="621804" y="4365104"/>
            <a:ext cx="1754460" cy="1800200"/>
          </a:xfrm>
          <a:prstGeom prst="ellipse">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2" name="橢圓 21"/>
          <p:cNvSpPr/>
          <p:nvPr/>
        </p:nvSpPr>
        <p:spPr>
          <a:xfrm>
            <a:off x="9910836" y="4581128"/>
            <a:ext cx="1368152" cy="1376536"/>
          </a:xfrm>
          <a:prstGeom prst="ellipse">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內容版面配置區 9"/>
          <p:cNvSpPr>
            <a:spLocks noGrp="1"/>
          </p:cNvSpPr>
          <p:nvPr>
            <p:ph idx="1"/>
          </p:nvPr>
        </p:nvSpPr>
        <p:spPr>
          <a:xfrm>
            <a:off x="0" y="2132856"/>
            <a:ext cx="11927061" cy="1440160"/>
          </a:xfrm>
        </p:spPr>
        <p:txBody>
          <a:bodyPr>
            <a:noAutofit/>
          </a:bodyPr>
          <a:lstStyle/>
          <a:p>
            <a:pPr>
              <a:buNone/>
            </a:pPr>
            <a:r>
              <a:rPr lang="zh-TW" altLang="en-US" sz="5400" b="1" dirty="0" smtClean="0">
                <a:solidFill>
                  <a:schemeClr val="accent5">
                    <a:lumMod val="75000"/>
                  </a:schemeClr>
                </a:solidFill>
              </a:rPr>
              <a:t>可依照自己想像中的樣子自行打造家俱</a:t>
            </a:r>
            <a:endParaRPr lang="zh-TW" altLang="en-US" sz="5400" b="1" dirty="0">
              <a:solidFill>
                <a:schemeClr val="accent5">
                  <a:lumMod val="75000"/>
                </a:schemeClr>
              </a:solidFill>
            </a:endParaRPr>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內容版面配置區 11"/>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70284" y="-99392"/>
            <a:ext cx="4818778" cy="6159656"/>
          </a:xfrm>
          <a:prstGeom prst="rect">
            <a:avLst/>
          </a:prstGeom>
        </p:spPr>
      </p:pic>
      <p:sp>
        <p:nvSpPr>
          <p:cNvPr id="9" name="標題 1"/>
          <p:cNvSpPr txBox="1">
            <a:spLocks/>
          </p:cNvSpPr>
          <p:nvPr/>
        </p:nvSpPr>
        <p:spPr>
          <a:xfrm>
            <a:off x="1093752" y="928670"/>
            <a:ext cx="1171548" cy="671530"/>
          </a:xfrm>
          <a:prstGeom prst="rect">
            <a:avLst/>
          </a:prstGeom>
        </p:spPr>
        <p:txBody>
          <a:bodyPr vert="horz" lIns="91440" tIns="45720" rIns="91440" bIns="45720" rtlCol="0" anchor="b">
            <a:normAutofit fontScale="70000" lnSpcReduction="20000"/>
          </a:bodyPr>
          <a:lstStyle>
            <a:lvl1pPr algn="l" defTabSz="914400" rtl="0" eaLnBrk="1" latinLnBrk="0" hangingPunct="1">
              <a:lnSpc>
                <a:spcPct val="80000"/>
              </a:lnSpc>
              <a:spcBef>
                <a:spcPct val="0"/>
              </a:spcBef>
              <a:buNone/>
              <a:defRPr lang="zh-TW" sz="5400" b="1" kern="1200">
                <a:solidFill>
                  <a:schemeClr val="accent1"/>
                </a:solidFill>
                <a:latin typeface="微軟正黑體" panose="020B0604030504040204" pitchFamily="34" charset="-120"/>
                <a:ea typeface="微軟正黑體" panose="020B0604030504040204" pitchFamily="34" charset="-120"/>
                <a:cs typeface="+mj-cs"/>
              </a:defRPr>
            </a:lvl1pPr>
          </a:lstStyle>
          <a:p>
            <a:r>
              <a:rPr lang="zh-TW" altLang="en-US" smtClean="0">
                <a:solidFill>
                  <a:srgbClr val="FF0000"/>
                </a:solidFill>
              </a:rPr>
              <a:t>目錄</a:t>
            </a:r>
            <a:endParaRPr lang="zh-TW" altLang="en-US" dirty="0">
              <a:solidFill>
                <a:srgbClr val="FF0000"/>
              </a:solidFill>
            </a:endParaRPr>
          </a:p>
        </p:txBody>
      </p:sp>
      <p:sp>
        <p:nvSpPr>
          <p:cNvPr id="10" name="內容版面配置區 2"/>
          <p:cNvSpPr txBox="1">
            <a:spLocks/>
          </p:cNvSpPr>
          <p:nvPr/>
        </p:nvSpPr>
        <p:spPr>
          <a:xfrm>
            <a:off x="1665256" y="1571612"/>
            <a:ext cx="1743052" cy="457192"/>
          </a:xfrm>
          <a:prstGeom prst="rect">
            <a:avLst/>
          </a:prstGeom>
        </p:spPr>
        <p:txBody>
          <a:bodyPr vert="horz" lIns="91440" tIns="45720" rIns="91440" bIns="45720" rtlCol="0">
            <a:normAutofit fontScale="92500"/>
          </a:bodyPr>
          <a:lstStyle>
            <a:lvl1pPr marL="0" indent="0" algn="l" defTabSz="914400" rtl="0" eaLnBrk="1" latinLnBrk="0" hangingPunct="1">
              <a:lnSpc>
                <a:spcPct val="90000"/>
              </a:lnSpc>
              <a:spcBef>
                <a:spcPts val="600"/>
              </a:spcBef>
              <a:buClr>
                <a:schemeClr val="tx1">
                  <a:lumMod val="65000"/>
                  <a:lumOff val="35000"/>
                </a:schemeClr>
              </a:buClr>
              <a:buSzPct val="80000"/>
              <a:buFont typeface="Arial" panose="020B0604020202020204" pitchFamily="34" charset="0"/>
              <a:buNone/>
              <a:defRPr lang="zh-TW" sz="2400" kern="1200">
                <a:solidFill>
                  <a:schemeClr val="tx1">
                    <a:lumMod val="65000"/>
                    <a:lumOff val="35000"/>
                  </a:schemeClr>
                </a:solidFill>
                <a:latin typeface="微軟正黑體" panose="020B0604030504040204" pitchFamily="34" charset="-120"/>
                <a:ea typeface="微軟正黑體" panose="020B0604030504040204" pitchFamily="34" charset="-120"/>
                <a:cs typeface="+mn-cs"/>
              </a:defRPr>
            </a:lvl1pPr>
            <a:lvl2pPr marL="457200" indent="0" algn="ctr" defTabSz="914400" rtl="0" eaLnBrk="1" latinLnBrk="0" hangingPunct="1">
              <a:lnSpc>
                <a:spcPct val="90000"/>
              </a:lnSpc>
              <a:spcBef>
                <a:spcPts val="1000"/>
              </a:spcBef>
              <a:buClr>
                <a:schemeClr val="tx1">
                  <a:lumMod val="65000"/>
                  <a:lumOff val="35000"/>
                </a:schemeClr>
              </a:buClr>
              <a:buSzPct val="80000"/>
              <a:buFont typeface="Arial" panose="020B0604020202020204" pitchFamily="34" charset="0"/>
              <a:buNone/>
              <a:defRPr lang="zh-TW" sz="1800" kern="1200">
                <a:solidFill>
                  <a:schemeClr val="tx1">
                    <a:tint val="75000"/>
                  </a:schemeClr>
                </a:solidFill>
                <a:latin typeface="微軟正黑體" panose="020B0604030504040204" pitchFamily="34" charset="-120"/>
                <a:ea typeface="微軟正黑體" panose="020B0604030504040204" pitchFamily="34" charset="-120"/>
                <a:cs typeface="+mn-cs"/>
              </a:defRPr>
            </a:lvl2pPr>
            <a:lvl3pPr marL="914400" indent="0" algn="ctr" defTabSz="914400" rtl="0" eaLnBrk="1" latinLnBrk="0" hangingPunct="1">
              <a:lnSpc>
                <a:spcPct val="90000"/>
              </a:lnSpc>
              <a:spcBef>
                <a:spcPts val="600"/>
              </a:spcBef>
              <a:buClr>
                <a:schemeClr val="tx1">
                  <a:lumMod val="65000"/>
                  <a:lumOff val="35000"/>
                </a:schemeClr>
              </a:buClr>
              <a:buSzPct val="80000"/>
              <a:buFont typeface="Arial" panose="020B0604020202020204" pitchFamily="34" charset="0"/>
              <a:buNone/>
              <a:defRPr lang="zh-TW" sz="1600" kern="1200">
                <a:solidFill>
                  <a:schemeClr val="tx1">
                    <a:tint val="75000"/>
                  </a:schemeClr>
                </a:solidFill>
                <a:latin typeface="微軟正黑體" panose="020B0604030504040204" pitchFamily="34" charset="-120"/>
                <a:ea typeface="微軟正黑體" panose="020B0604030504040204" pitchFamily="34" charset="-120"/>
                <a:cs typeface="+mn-cs"/>
              </a:defRPr>
            </a:lvl3pPr>
            <a:lvl4pPr marL="1371600" indent="0" algn="ctr" defTabSz="914400" rtl="0" eaLnBrk="1" latinLnBrk="0" hangingPunct="1">
              <a:lnSpc>
                <a:spcPct val="90000"/>
              </a:lnSpc>
              <a:spcBef>
                <a:spcPts val="600"/>
              </a:spcBef>
              <a:buClr>
                <a:schemeClr val="tx1">
                  <a:lumMod val="65000"/>
                  <a:lumOff val="35000"/>
                </a:schemeClr>
              </a:buClr>
              <a:buSzPct val="80000"/>
              <a:buFont typeface="Arial" panose="020B0604020202020204" pitchFamily="34" charset="0"/>
              <a:buNone/>
              <a:defRPr lang="zh-TW" sz="1400" kern="1200">
                <a:solidFill>
                  <a:schemeClr val="tx1">
                    <a:tint val="75000"/>
                  </a:schemeClr>
                </a:solidFill>
                <a:latin typeface="微軟正黑體" panose="020B0604030504040204" pitchFamily="34" charset="-120"/>
                <a:ea typeface="微軟正黑體" panose="020B0604030504040204" pitchFamily="34" charset="-120"/>
                <a:cs typeface="+mn-cs"/>
              </a:defRPr>
            </a:lvl4pPr>
            <a:lvl5pPr marL="1828800" indent="0" algn="ctr" defTabSz="914400" rtl="0" eaLnBrk="1" latinLnBrk="0" hangingPunct="1">
              <a:lnSpc>
                <a:spcPct val="90000"/>
              </a:lnSpc>
              <a:spcBef>
                <a:spcPts val="600"/>
              </a:spcBef>
              <a:buClr>
                <a:schemeClr val="tx1">
                  <a:lumMod val="65000"/>
                  <a:lumOff val="35000"/>
                </a:schemeClr>
              </a:buClr>
              <a:buSzPct val="80000"/>
              <a:buFont typeface="Arial" panose="020B0604020202020204" pitchFamily="34" charset="0"/>
              <a:buNone/>
              <a:defRPr lang="zh-TW" sz="1400" kern="1200">
                <a:solidFill>
                  <a:schemeClr val="tx1">
                    <a:tint val="75000"/>
                  </a:schemeClr>
                </a:solidFill>
                <a:latin typeface="微軟正黑體" panose="020B0604030504040204" pitchFamily="34" charset="-120"/>
                <a:ea typeface="微軟正黑體" panose="020B0604030504040204" pitchFamily="34" charset="-120"/>
                <a:cs typeface="+mn-cs"/>
              </a:defRPr>
            </a:lvl5pPr>
            <a:lvl6pPr marL="2286000" indent="0" algn="ctr" defTabSz="914400" rtl="0" eaLnBrk="1" latinLnBrk="0" hangingPunct="1">
              <a:spcBef>
                <a:spcPts val="600"/>
              </a:spcBef>
              <a:buSzPct val="80000"/>
              <a:buFont typeface="Arial" panose="020B0604020202020204" pitchFamily="34" charset="0"/>
              <a:buNone/>
              <a:defRPr lang="zh-TW" sz="1400" kern="1200">
                <a:solidFill>
                  <a:schemeClr val="tx1">
                    <a:tint val="75000"/>
                  </a:schemeClr>
                </a:solidFill>
                <a:latin typeface="+mn-lt"/>
                <a:ea typeface="+mn-ea"/>
                <a:cs typeface="+mn-cs"/>
              </a:defRPr>
            </a:lvl6pPr>
            <a:lvl7pPr marL="2743200" indent="0" algn="ctr" defTabSz="914400" rtl="0" eaLnBrk="1" latinLnBrk="0" hangingPunct="1">
              <a:spcBef>
                <a:spcPts val="600"/>
              </a:spcBef>
              <a:buSzPct val="80000"/>
              <a:buFont typeface="Arial" panose="020B0604020202020204" pitchFamily="34" charset="0"/>
              <a:buNone/>
              <a:defRPr lang="zh-TW" sz="1400" kern="1200">
                <a:solidFill>
                  <a:schemeClr val="tx1">
                    <a:tint val="75000"/>
                  </a:schemeClr>
                </a:solidFill>
                <a:latin typeface="+mn-lt"/>
                <a:ea typeface="+mn-ea"/>
                <a:cs typeface="+mn-cs"/>
              </a:defRPr>
            </a:lvl7pPr>
            <a:lvl8pPr marL="3200400" indent="0" algn="ctr" defTabSz="914400" rtl="0" eaLnBrk="1" latinLnBrk="0" hangingPunct="1">
              <a:spcBef>
                <a:spcPts val="600"/>
              </a:spcBef>
              <a:buSzPct val="80000"/>
              <a:buFont typeface="Arial" panose="020B0604020202020204" pitchFamily="34" charset="0"/>
              <a:buNone/>
              <a:defRPr lang="zh-TW" sz="1400" kern="1200">
                <a:solidFill>
                  <a:schemeClr val="tx1">
                    <a:tint val="75000"/>
                  </a:schemeClr>
                </a:solidFill>
                <a:latin typeface="+mn-lt"/>
                <a:ea typeface="+mn-ea"/>
                <a:cs typeface="+mn-cs"/>
              </a:defRPr>
            </a:lvl8pPr>
            <a:lvl9pPr marL="3657600" indent="0" algn="ctr" defTabSz="914400" rtl="0" eaLnBrk="1" latinLnBrk="0" hangingPunct="1">
              <a:spcBef>
                <a:spcPts val="600"/>
              </a:spcBef>
              <a:buSzPct val="80000"/>
              <a:buFont typeface="Arial" panose="020B0604020202020204" pitchFamily="34" charset="0"/>
              <a:buNone/>
              <a:defRPr lang="zh-TW" sz="1400" kern="1200">
                <a:solidFill>
                  <a:schemeClr val="tx1">
                    <a:tint val="75000"/>
                  </a:schemeClr>
                </a:solidFill>
                <a:latin typeface="+mn-lt"/>
                <a:ea typeface="+mn-ea"/>
                <a:cs typeface="+mn-cs"/>
              </a:defRPr>
            </a:lvl9pPr>
          </a:lstStyle>
          <a:p>
            <a:r>
              <a:rPr lang="en-US" altLang="en-US" smtClean="0">
                <a:solidFill>
                  <a:srgbClr val="FFFF00"/>
                </a:solidFill>
              </a:rPr>
              <a:t> </a:t>
            </a:r>
            <a:r>
              <a:rPr lang="en-US" altLang="zh-TW" smtClean="0">
                <a:solidFill>
                  <a:srgbClr val="FFFF00"/>
                </a:solidFill>
              </a:rPr>
              <a:t>CONTENTS</a:t>
            </a:r>
            <a:endParaRPr lang="en-US" altLang="en-US" dirty="0">
              <a:solidFill>
                <a:srgbClr val="FFFF00"/>
              </a:solidFill>
            </a:endParaRPr>
          </a:p>
        </p:txBody>
      </p:sp>
      <p:sp>
        <p:nvSpPr>
          <p:cNvPr id="11" name="文字方塊 10"/>
          <p:cNvSpPr txBox="1"/>
          <p:nvPr/>
        </p:nvSpPr>
        <p:spPr>
          <a:xfrm>
            <a:off x="4733056" y="889618"/>
            <a:ext cx="4288560" cy="5170646"/>
          </a:xfrm>
          <a:prstGeom prst="rect">
            <a:avLst/>
          </a:prstGeom>
          <a:noFill/>
        </p:spPr>
        <p:txBody>
          <a:bodyPr wrap="square" rtlCol="0">
            <a:spAutoFit/>
          </a:bodyPr>
          <a:lstStyle/>
          <a:p>
            <a:pPr marL="457200" indent="-457200">
              <a:buFont typeface="Wingdings" panose="05000000000000000000" pitchFamily="2" charset="2"/>
              <a:buChar char="Ø"/>
            </a:pPr>
            <a:r>
              <a:rPr lang="zh-TW" altLang="en-US" sz="2800" dirty="0" smtClean="0">
                <a:solidFill>
                  <a:schemeClr val="tx1">
                    <a:lumMod val="75000"/>
                    <a:lumOff val="25000"/>
                  </a:schemeClr>
                </a:solidFill>
                <a:latin typeface="AR BERKLEY" pitchFamily="2" charset="0"/>
              </a:rPr>
              <a:t>發想動機</a:t>
            </a:r>
            <a:endParaRPr lang="en-US" altLang="zh-TW" sz="2800" dirty="0" smtClean="0">
              <a:solidFill>
                <a:schemeClr val="tx1">
                  <a:lumMod val="75000"/>
                  <a:lumOff val="25000"/>
                </a:schemeClr>
              </a:solidFill>
              <a:latin typeface="AR BERKLEY" pitchFamily="2" charset="0"/>
            </a:endParaRPr>
          </a:p>
          <a:p>
            <a:pPr marL="457200" indent="-457200">
              <a:buFont typeface="Wingdings" panose="05000000000000000000" pitchFamily="2" charset="2"/>
              <a:buChar char="Ø"/>
            </a:pPr>
            <a:r>
              <a:rPr lang="zh-TW" altLang="en-US" sz="2800" dirty="0" smtClean="0">
                <a:solidFill>
                  <a:schemeClr val="tx1">
                    <a:lumMod val="75000"/>
                    <a:lumOff val="25000"/>
                  </a:schemeClr>
                </a:solidFill>
                <a:latin typeface="AR BERKLEY" pitchFamily="2" charset="0"/>
              </a:rPr>
              <a:t>創業內容</a:t>
            </a:r>
            <a:endParaRPr lang="en-US" altLang="zh-TW" sz="2800" dirty="0" smtClean="0">
              <a:solidFill>
                <a:schemeClr val="tx1">
                  <a:lumMod val="75000"/>
                  <a:lumOff val="25000"/>
                </a:schemeClr>
              </a:solidFill>
              <a:latin typeface="AR BERKLEY" pitchFamily="2" charset="0"/>
            </a:endParaRPr>
          </a:p>
          <a:p>
            <a:r>
              <a:rPr lang="zh-TW" altLang="en-US" sz="2000" dirty="0">
                <a:solidFill>
                  <a:schemeClr val="tx1">
                    <a:lumMod val="75000"/>
                    <a:lumOff val="25000"/>
                  </a:schemeClr>
                </a:solidFill>
                <a:latin typeface="+mj-ea"/>
                <a:ea typeface="+mj-ea"/>
              </a:rPr>
              <a:t> </a:t>
            </a:r>
            <a:r>
              <a:rPr lang="zh-TW" altLang="en-US" sz="2000" dirty="0" smtClean="0">
                <a:solidFill>
                  <a:schemeClr val="tx1">
                    <a:lumMod val="75000"/>
                    <a:lumOff val="25000"/>
                  </a:schemeClr>
                </a:solidFill>
                <a:latin typeface="+mj-ea"/>
                <a:ea typeface="+mj-ea"/>
              </a:rPr>
              <a:t>     </a:t>
            </a:r>
            <a:r>
              <a:rPr lang="en-US" altLang="zh-TW" sz="2000" dirty="0" smtClean="0">
                <a:solidFill>
                  <a:schemeClr val="tx1">
                    <a:lumMod val="75000"/>
                    <a:lumOff val="25000"/>
                  </a:schemeClr>
                </a:solidFill>
                <a:latin typeface="+mj-ea"/>
                <a:ea typeface="+mj-ea"/>
              </a:rPr>
              <a:t>1.</a:t>
            </a:r>
            <a:r>
              <a:rPr lang="zh-TW" altLang="en-US" sz="2000" dirty="0">
                <a:solidFill>
                  <a:schemeClr val="tx1">
                    <a:lumMod val="75000"/>
                    <a:lumOff val="25000"/>
                  </a:schemeClr>
                </a:solidFill>
                <a:latin typeface="+mj-ea"/>
                <a:ea typeface="+mj-ea"/>
              </a:rPr>
              <a:t>公司</a:t>
            </a:r>
            <a:r>
              <a:rPr lang="zh-TW" altLang="en-US" sz="2000" dirty="0" smtClean="0">
                <a:solidFill>
                  <a:schemeClr val="tx1">
                    <a:lumMod val="75000"/>
                    <a:lumOff val="25000"/>
                  </a:schemeClr>
                </a:solidFill>
                <a:latin typeface="+mj-ea"/>
                <a:ea typeface="+mj-ea"/>
              </a:rPr>
              <a:t>組織</a:t>
            </a:r>
            <a:endParaRPr lang="en-US" altLang="zh-TW" sz="2000" dirty="0" smtClean="0">
              <a:solidFill>
                <a:schemeClr val="tx1">
                  <a:lumMod val="75000"/>
                  <a:lumOff val="25000"/>
                </a:schemeClr>
              </a:solidFill>
              <a:latin typeface="+mj-ea"/>
              <a:ea typeface="+mj-ea"/>
            </a:endParaRPr>
          </a:p>
          <a:p>
            <a:r>
              <a:rPr lang="zh-TW" altLang="en-US" sz="2000" dirty="0">
                <a:solidFill>
                  <a:schemeClr val="tx1">
                    <a:lumMod val="75000"/>
                    <a:lumOff val="25000"/>
                  </a:schemeClr>
                </a:solidFill>
                <a:latin typeface="+mj-ea"/>
                <a:ea typeface="+mj-ea"/>
              </a:rPr>
              <a:t> </a:t>
            </a:r>
            <a:r>
              <a:rPr lang="zh-TW" altLang="en-US" sz="2000" dirty="0" smtClean="0">
                <a:solidFill>
                  <a:schemeClr val="tx1">
                    <a:lumMod val="75000"/>
                    <a:lumOff val="25000"/>
                  </a:schemeClr>
                </a:solidFill>
                <a:latin typeface="+mj-ea"/>
                <a:ea typeface="+mj-ea"/>
              </a:rPr>
              <a:t>     </a:t>
            </a:r>
            <a:r>
              <a:rPr lang="en-US" altLang="zh-TW" sz="2000" dirty="0" smtClean="0">
                <a:solidFill>
                  <a:schemeClr val="tx1">
                    <a:lumMod val="75000"/>
                    <a:lumOff val="25000"/>
                  </a:schemeClr>
                </a:solidFill>
                <a:latin typeface="+mj-ea"/>
                <a:ea typeface="+mj-ea"/>
              </a:rPr>
              <a:t>2.</a:t>
            </a:r>
            <a:r>
              <a:rPr lang="zh-TW" altLang="en-US" sz="2000" dirty="0" smtClean="0">
                <a:solidFill>
                  <a:schemeClr val="tx1">
                    <a:lumMod val="75000"/>
                    <a:lumOff val="25000"/>
                  </a:schemeClr>
                </a:solidFill>
                <a:latin typeface="+mj-ea"/>
                <a:ea typeface="+mj-ea"/>
              </a:rPr>
              <a:t>創業目標</a:t>
            </a:r>
            <a:endParaRPr lang="en-US" altLang="zh-TW" sz="2000" dirty="0" smtClean="0">
              <a:solidFill>
                <a:schemeClr val="tx1">
                  <a:lumMod val="75000"/>
                  <a:lumOff val="25000"/>
                </a:schemeClr>
              </a:solidFill>
              <a:latin typeface="+mj-ea"/>
              <a:ea typeface="+mj-ea"/>
            </a:endParaRPr>
          </a:p>
          <a:p>
            <a:r>
              <a:rPr lang="zh-TW" altLang="en-US" sz="2000" dirty="0">
                <a:solidFill>
                  <a:schemeClr val="tx1">
                    <a:lumMod val="75000"/>
                    <a:lumOff val="25000"/>
                  </a:schemeClr>
                </a:solidFill>
                <a:latin typeface="+mj-ea"/>
                <a:ea typeface="+mj-ea"/>
              </a:rPr>
              <a:t> </a:t>
            </a:r>
            <a:r>
              <a:rPr lang="zh-TW" altLang="en-US" sz="2000" dirty="0" smtClean="0">
                <a:solidFill>
                  <a:schemeClr val="tx1">
                    <a:lumMod val="75000"/>
                    <a:lumOff val="25000"/>
                  </a:schemeClr>
                </a:solidFill>
                <a:latin typeface="+mj-ea"/>
                <a:ea typeface="+mj-ea"/>
              </a:rPr>
              <a:t>     </a:t>
            </a:r>
            <a:r>
              <a:rPr lang="en-US" altLang="zh-TW" sz="2000" dirty="0" smtClean="0">
                <a:solidFill>
                  <a:schemeClr val="tx1">
                    <a:lumMod val="75000"/>
                    <a:lumOff val="25000"/>
                  </a:schemeClr>
                </a:solidFill>
                <a:latin typeface="+mj-ea"/>
                <a:ea typeface="+mj-ea"/>
              </a:rPr>
              <a:t>3.</a:t>
            </a:r>
            <a:r>
              <a:rPr lang="zh-TW" altLang="en-US" sz="2000" dirty="0" smtClean="0">
                <a:solidFill>
                  <a:schemeClr val="tx1">
                    <a:lumMod val="75000"/>
                    <a:lumOff val="25000"/>
                  </a:schemeClr>
                </a:solidFill>
                <a:latin typeface="+mj-ea"/>
                <a:ea typeface="+mj-ea"/>
              </a:rPr>
              <a:t>企業識別</a:t>
            </a:r>
            <a:endParaRPr lang="en-US" altLang="zh-TW" sz="2000" dirty="0" smtClean="0">
              <a:solidFill>
                <a:schemeClr val="tx1">
                  <a:lumMod val="75000"/>
                  <a:lumOff val="25000"/>
                </a:schemeClr>
              </a:solidFill>
              <a:latin typeface="+mj-ea"/>
              <a:ea typeface="+mj-ea"/>
            </a:endParaRPr>
          </a:p>
          <a:p>
            <a:r>
              <a:rPr lang="zh-TW" altLang="en-US" sz="2000" dirty="0">
                <a:solidFill>
                  <a:schemeClr val="tx1">
                    <a:lumMod val="75000"/>
                    <a:lumOff val="25000"/>
                  </a:schemeClr>
                </a:solidFill>
                <a:latin typeface="+mj-ea"/>
                <a:ea typeface="+mj-ea"/>
              </a:rPr>
              <a:t> </a:t>
            </a:r>
            <a:r>
              <a:rPr lang="zh-TW" altLang="en-US" sz="2000" dirty="0" smtClean="0">
                <a:solidFill>
                  <a:schemeClr val="tx1">
                    <a:lumMod val="75000"/>
                    <a:lumOff val="25000"/>
                  </a:schemeClr>
                </a:solidFill>
                <a:latin typeface="+mj-ea"/>
                <a:ea typeface="+mj-ea"/>
              </a:rPr>
              <a:t>     </a:t>
            </a:r>
            <a:r>
              <a:rPr lang="en-US" altLang="zh-TW" sz="2000" dirty="0" smtClean="0">
                <a:solidFill>
                  <a:schemeClr val="tx1">
                    <a:lumMod val="75000"/>
                    <a:lumOff val="25000"/>
                  </a:schemeClr>
                </a:solidFill>
                <a:latin typeface="+mj-ea"/>
                <a:ea typeface="+mj-ea"/>
              </a:rPr>
              <a:t>4.</a:t>
            </a:r>
            <a:r>
              <a:rPr lang="zh-TW" altLang="en-US" sz="2000" dirty="0" smtClean="0">
                <a:solidFill>
                  <a:schemeClr val="tx1">
                    <a:lumMod val="75000"/>
                    <a:lumOff val="25000"/>
                  </a:schemeClr>
                </a:solidFill>
                <a:latin typeface="+mj-ea"/>
                <a:ea typeface="+mj-ea"/>
              </a:rPr>
              <a:t>經營理念</a:t>
            </a:r>
            <a:endParaRPr lang="en-US" altLang="zh-TW" sz="2000" dirty="0" smtClean="0">
              <a:solidFill>
                <a:schemeClr val="tx1">
                  <a:lumMod val="75000"/>
                  <a:lumOff val="25000"/>
                </a:schemeClr>
              </a:solidFill>
              <a:latin typeface="+mj-ea"/>
              <a:ea typeface="+mj-ea"/>
            </a:endParaRPr>
          </a:p>
          <a:p>
            <a:pPr marL="457200" indent="-457200">
              <a:buFont typeface="Wingdings" panose="05000000000000000000" pitchFamily="2" charset="2"/>
              <a:buChar char="Ø"/>
            </a:pPr>
            <a:r>
              <a:rPr lang="zh-TW" altLang="en-US" sz="2800" dirty="0" smtClean="0">
                <a:solidFill>
                  <a:schemeClr val="tx1">
                    <a:lumMod val="75000"/>
                    <a:lumOff val="25000"/>
                  </a:schemeClr>
                </a:solidFill>
                <a:latin typeface="AR BERKLEY" pitchFamily="2" charset="0"/>
              </a:rPr>
              <a:t>產品項目</a:t>
            </a:r>
            <a:endParaRPr lang="en-US" altLang="zh-TW" sz="2800" dirty="0" smtClean="0">
              <a:solidFill>
                <a:schemeClr val="tx1">
                  <a:lumMod val="75000"/>
                  <a:lumOff val="25000"/>
                </a:schemeClr>
              </a:solidFill>
              <a:latin typeface="AR BERKLEY" pitchFamily="2" charset="0"/>
            </a:endParaRPr>
          </a:p>
          <a:p>
            <a:pPr marL="457200" indent="-457200">
              <a:buFont typeface="Wingdings" panose="05000000000000000000" pitchFamily="2" charset="2"/>
              <a:buChar char="Ø"/>
            </a:pPr>
            <a:r>
              <a:rPr lang="zh-TW" altLang="en-US" sz="2800" dirty="0" smtClean="0">
                <a:solidFill>
                  <a:schemeClr val="tx1">
                    <a:lumMod val="75000"/>
                    <a:lumOff val="25000"/>
                  </a:schemeClr>
                </a:solidFill>
                <a:latin typeface="AR BERKLEY" pitchFamily="2" charset="0"/>
              </a:rPr>
              <a:t>市場分析</a:t>
            </a:r>
            <a:endParaRPr lang="en-US" altLang="zh-TW" sz="2800" dirty="0" smtClean="0">
              <a:solidFill>
                <a:schemeClr val="tx1">
                  <a:lumMod val="75000"/>
                  <a:lumOff val="25000"/>
                </a:schemeClr>
              </a:solidFill>
              <a:latin typeface="AR BERKLEY" pitchFamily="2" charset="0"/>
            </a:endParaRPr>
          </a:p>
          <a:p>
            <a:r>
              <a:rPr lang="zh-TW" altLang="en-US" sz="2000" dirty="0">
                <a:solidFill>
                  <a:schemeClr val="tx1">
                    <a:lumMod val="75000"/>
                    <a:lumOff val="25000"/>
                  </a:schemeClr>
                </a:solidFill>
                <a:latin typeface="+mn-ea"/>
              </a:rPr>
              <a:t> </a:t>
            </a:r>
            <a:r>
              <a:rPr lang="zh-TW" altLang="en-US" sz="2000" dirty="0" smtClean="0">
                <a:solidFill>
                  <a:schemeClr val="tx1">
                    <a:lumMod val="75000"/>
                    <a:lumOff val="25000"/>
                  </a:schemeClr>
                </a:solidFill>
                <a:latin typeface="+mn-ea"/>
              </a:rPr>
              <a:t>   </a:t>
            </a:r>
            <a:r>
              <a:rPr lang="zh-TW" altLang="en-US" sz="2000" dirty="0">
                <a:solidFill>
                  <a:schemeClr val="tx1">
                    <a:lumMod val="75000"/>
                    <a:lumOff val="25000"/>
                  </a:schemeClr>
                </a:solidFill>
                <a:latin typeface="+mn-ea"/>
              </a:rPr>
              <a:t> </a:t>
            </a:r>
            <a:r>
              <a:rPr lang="zh-TW" altLang="en-US" sz="2000" dirty="0" smtClean="0">
                <a:solidFill>
                  <a:schemeClr val="tx1">
                    <a:lumMod val="75000"/>
                    <a:lumOff val="25000"/>
                  </a:schemeClr>
                </a:solidFill>
                <a:latin typeface="+mn-ea"/>
              </a:rPr>
              <a:t> </a:t>
            </a:r>
            <a:r>
              <a:rPr lang="en-US" altLang="zh-TW" sz="2000" dirty="0" smtClean="0">
                <a:solidFill>
                  <a:schemeClr val="tx1">
                    <a:lumMod val="75000"/>
                    <a:lumOff val="25000"/>
                  </a:schemeClr>
                </a:solidFill>
                <a:latin typeface="+mn-ea"/>
              </a:rPr>
              <a:t>1.SWOT</a:t>
            </a:r>
            <a:r>
              <a:rPr lang="zh-TW" altLang="en-US" sz="2000" dirty="0">
                <a:solidFill>
                  <a:schemeClr val="tx1">
                    <a:lumMod val="75000"/>
                    <a:lumOff val="25000"/>
                  </a:schemeClr>
                </a:solidFill>
                <a:latin typeface="+mn-ea"/>
              </a:rPr>
              <a:t>分析</a:t>
            </a:r>
            <a:endParaRPr lang="en-US" altLang="zh-TW" sz="2000" dirty="0">
              <a:solidFill>
                <a:schemeClr val="tx1">
                  <a:lumMod val="75000"/>
                  <a:lumOff val="25000"/>
                </a:schemeClr>
              </a:solidFill>
              <a:latin typeface="+mn-ea"/>
            </a:endParaRPr>
          </a:p>
          <a:p>
            <a:r>
              <a:rPr lang="zh-TW" altLang="en-US" sz="2000" dirty="0">
                <a:solidFill>
                  <a:schemeClr val="tx1">
                    <a:lumMod val="75000"/>
                    <a:lumOff val="25000"/>
                  </a:schemeClr>
                </a:solidFill>
                <a:latin typeface="+mn-ea"/>
              </a:rPr>
              <a:t>      </a:t>
            </a:r>
            <a:r>
              <a:rPr lang="en-US" altLang="zh-TW" sz="2000" dirty="0">
                <a:solidFill>
                  <a:schemeClr val="tx1">
                    <a:lumMod val="75000"/>
                    <a:lumOff val="25000"/>
                  </a:schemeClr>
                </a:solidFill>
                <a:latin typeface="+mn-ea"/>
              </a:rPr>
              <a:t>2.</a:t>
            </a:r>
            <a:r>
              <a:rPr lang="zh-TW" altLang="en-US" sz="2000" dirty="0">
                <a:solidFill>
                  <a:schemeClr val="tx1">
                    <a:lumMod val="75000"/>
                    <a:lumOff val="25000"/>
                  </a:schemeClr>
                </a:solidFill>
                <a:latin typeface="+mn-ea"/>
              </a:rPr>
              <a:t>五力分析</a:t>
            </a:r>
            <a:endParaRPr lang="en-US" altLang="zh-TW" sz="2000" dirty="0">
              <a:solidFill>
                <a:schemeClr val="tx1">
                  <a:lumMod val="75000"/>
                  <a:lumOff val="25000"/>
                </a:schemeClr>
              </a:solidFill>
              <a:latin typeface="+mn-ea"/>
            </a:endParaRPr>
          </a:p>
          <a:p>
            <a:r>
              <a:rPr lang="zh-TW" altLang="en-US" sz="2000" dirty="0">
                <a:solidFill>
                  <a:schemeClr val="tx1">
                    <a:lumMod val="75000"/>
                    <a:lumOff val="25000"/>
                  </a:schemeClr>
                </a:solidFill>
                <a:latin typeface="+mn-ea"/>
              </a:rPr>
              <a:t>      </a:t>
            </a:r>
            <a:r>
              <a:rPr lang="en-US" altLang="zh-TW" sz="2000" dirty="0">
                <a:solidFill>
                  <a:schemeClr val="tx1">
                    <a:lumMod val="75000"/>
                    <a:lumOff val="25000"/>
                  </a:schemeClr>
                </a:solidFill>
                <a:latin typeface="+mn-ea"/>
              </a:rPr>
              <a:t>3.STP</a:t>
            </a:r>
            <a:r>
              <a:rPr lang="zh-TW" altLang="en-US" sz="2000" dirty="0">
                <a:solidFill>
                  <a:schemeClr val="tx1">
                    <a:lumMod val="75000"/>
                    <a:lumOff val="25000"/>
                  </a:schemeClr>
                </a:solidFill>
                <a:latin typeface="+mn-ea"/>
              </a:rPr>
              <a:t>分析</a:t>
            </a:r>
            <a:endParaRPr lang="en-US" altLang="zh-TW" sz="2000" dirty="0">
              <a:solidFill>
                <a:schemeClr val="tx1">
                  <a:lumMod val="75000"/>
                  <a:lumOff val="25000"/>
                </a:schemeClr>
              </a:solidFill>
              <a:latin typeface="+mn-ea"/>
            </a:endParaRPr>
          </a:p>
          <a:p>
            <a:r>
              <a:rPr lang="zh-TW" altLang="en-US" sz="2000" dirty="0">
                <a:solidFill>
                  <a:schemeClr val="tx1">
                    <a:lumMod val="75000"/>
                    <a:lumOff val="25000"/>
                  </a:schemeClr>
                </a:solidFill>
                <a:latin typeface="+mn-ea"/>
              </a:rPr>
              <a:t>      </a:t>
            </a:r>
            <a:r>
              <a:rPr lang="en-US" altLang="zh-TW" sz="2000" dirty="0" smtClean="0">
                <a:solidFill>
                  <a:schemeClr val="tx1">
                    <a:lumMod val="75000"/>
                    <a:lumOff val="25000"/>
                  </a:schemeClr>
                </a:solidFill>
                <a:latin typeface="+mn-ea"/>
              </a:rPr>
              <a:t>4.</a:t>
            </a:r>
            <a:r>
              <a:rPr lang="zh-TW" altLang="en-US" sz="2000" dirty="0" smtClean="0">
                <a:solidFill>
                  <a:schemeClr val="tx1">
                    <a:lumMod val="75000"/>
                    <a:lumOff val="25000"/>
                  </a:schemeClr>
                </a:solidFill>
                <a:latin typeface="+mn-ea"/>
              </a:rPr>
              <a:t>網路</a:t>
            </a:r>
            <a:r>
              <a:rPr lang="zh-TW" altLang="en-US" sz="2000" dirty="0">
                <a:solidFill>
                  <a:schemeClr val="tx1">
                    <a:lumMod val="75000"/>
                    <a:lumOff val="25000"/>
                  </a:schemeClr>
                </a:solidFill>
                <a:latin typeface="+mn-ea"/>
              </a:rPr>
              <a:t>平台</a:t>
            </a:r>
            <a:r>
              <a:rPr lang="zh-TW" altLang="en-US" sz="2000" dirty="0" smtClean="0">
                <a:solidFill>
                  <a:schemeClr val="tx1">
                    <a:lumMod val="75000"/>
                    <a:lumOff val="25000"/>
                  </a:schemeClr>
                </a:solidFill>
                <a:latin typeface="+mn-ea"/>
              </a:rPr>
              <a:t>分析</a:t>
            </a:r>
            <a:endParaRPr lang="en-US" altLang="zh-TW" sz="2000" dirty="0" smtClean="0">
              <a:solidFill>
                <a:schemeClr val="tx1">
                  <a:lumMod val="75000"/>
                  <a:lumOff val="25000"/>
                </a:schemeClr>
              </a:solidFill>
              <a:latin typeface="+mn-ea"/>
            </a:endParaRPr>
          </a:p>
          <a:p>
            <a:r>
              <a:rPr lang="zh-TW" altLang="en-US" sz="2000" dirty="0" smtClean="0">
                <a:solidFill>
                  <a:schemeClr val="tx1">
                    <a:lumMod val="75000"/>
                    <a:lumOff val="25000"/>
                  </a:schemeClr>
                </a:solidFill>
                <a:latin typeface="+mn-ea"/>
              </a:rPr>
              <a:t>      </a:t>
            </a:r>
            <a:r>
              <a:rPr lang="en-US" altLang="zh-TW" sz="2000" dirty="0" smtClean="0">
                <a:solidFill>
                  <a:schemeClr val="tx1">
                    <a:lumMod val="75000"/>
                    <a:lumOff val="25000"/>
                  </a:schemeClr>
                </a:solidFill>
                <a:latin typeface="+mn-ea"/>
              </a:rPr>
              <a:t>5.</a:t>
            </a:r>
            <a:r>
              <a:rPr lang="zh-TW" altLang="en-US" sz="2000" dirty="0" smtClean="0">
                <a:solidFill>
                  <a:schemeClr val="tx1">
                    <a:lumMod val="75000"/>
                    <a:lumOff val="25000"/>
                  </a:schemeClr>
                </a:solidFill>
                <a:latin typeface="+mn-ea"/>
              </a:rPr>
              <a:t> </a:t>
            </a:r>
            <a:r>
              <a:rPr lang="en-US" altLang="zh-TW" sz="2000" dirty="0">
                <a:solidFill>
                  <a:schemeClr val="tx1">
                    <a:lumMod val="75000"/>
                    <a:lumOff val="25000"/>
                  </a:schemeClr>
                </a:solidFill>
                <a:latin typeface="+mn-ea"/>
              </a:rPr>
              <a:t>4P</a:t>
            </a:r>
            <a:r>
              <a:rPr lang="zh-TW" altLang="en-US" sz="2000" dirty="0">
                <a:solidFill>
                  <a:schemeClr val="tx1">
                    <a:lumMod val="75000"/>
                    <a:lumOff val="25000"/>
                  </a:schemeClr>
                </a:solidFill>
                <a:latin typeface="+mn-ea"/>
              </a:rPr>
              <a:t>分析</a:t>
            </a:r>
            <a:endParaRPr lang="en-US" altLang="zh-TW" sz="2000" dirty="0">
              <a:solidFill>
                <a:schemeClr val="tx1">
                  <a:lumMod val="75000"/>
                  <a:lumOff val="25000"/>
                </a:schemeClr>
              </a:solidFill>
              <a:latin typeface="+mn-ea"/>
            </a:endParaRPr>
          </a:p>
          <a:p>
            <a:r>
              <a:rPr lang="zh-TW" altLang="en-US" sz="2000" dirty="0">
                <a:solidFill>
                  <a:schemeClr val="tx1">
                    <a:lumMod val="75000"/>
                    <a:lumOff val="25000"/>
                  </a:schemeClr>
                </a:solidFill>
                <a:latin typeface="+mn-ea"/>
              </a:rPr>
              <a:t>      </a:t>
            </a:r>
            <a:r>
              <a:rPr lang="en-US" altLang="zh-TW" sz="2000" dirty="0" smtClean="0">
                <a:solidFill>
                  <a:schemeClr val="tx1">
                    <a:lumMod val="75000"/>
                    <a:lumOff val="25000"/>
                  </a:schemeClr>
                </a:solidFill>
                <a:latin typeface="+mn-ea"/>
              </a:rPr>
              <a:t>6.</a:t>
            </a:r>
            <a:r>
              <a:rPr lang="zh-TW" altLang="en-US" sz="2000" dirty="0">
                <a:solidFill>
                  <a:schemeClr val="tx1">
                    <a:lumMod val="75000"/>
                    <a:lumOff val="25000"/>
                  </a:schemeClr>
                </a:solidFill>
                <a:latin typeface="+mn-ea"/>
              </a:rPr>
              <a:t>藍海</a:t>
            </a:r>
            <a:r>
              <a:rPr lang="zh-TW" altLang="en-US" sz="2000" dirty="0" smtClean="0">
                <a:solidFill>
                  <a:schemeClr val="tx1">
                    <a:lumMod val="75000"/>
                    <a:lumOff val="25000"/>
                  </a:schemeClr>
                </a:solidFill>
                <a:latin typeface="+mn-ea"/>
              </a:rPr>
              <a:t>分析</a:t>
            </a:r>
            <a:endParaRPr lang="en-US" altLang="zh-TW" sz="2000" dirty="0" smtClean="0">
              <a:solidFill>
                <a:schemeClr val="tx1">
                  <a:lumMod val="75000"/>
                  <a:lumOff val="25000"/>
                </a:schemeClr>
              </a:solidFill>
              <a:latin typeface="+mn-ea"/>
            </a:endParaRPr>
          </a:p>
          <a:p>
            <a:endParaRPr lang="zh-TW" altLang="en-US" dirty="0"/>
          </a:p>
        </p:txBody>
      </p:sp>
      <p:sp>
        <p:nvSpPr>
          <p:cNvPr id="12" name="文字方塊 11"/>
          <p:cNvSpPr txBox="1"/>
          <p:nvPr/>
        </p:nvSpPr>
        <p:spPr>
          <a:xfrm>
            <a:off x="7566370" y="889618"/>
            <a:ext cx="3600400" cy="1661993"/>
          </a:xfrm>
          <a:prstGeom prst="rect">
            <a:avLst/>
          </a:prstGeom>
          <a:noFill/>
        </p:spPr>
        <p:txBody>
          <a:bodyPr wrap="square" rtlCol="0">
            <a:spAutoFit/>
          </a:bodyPr>
          <a:lstStyle/>
          <a:p>
            <a:pPr marL="457200" indent="-457200">
              <a:buFont typeface="Wingdings" panose="05000000000000000000" pitchFamily="2" charset="2"/>
              <a:buChar char="Ø"/>
            </a:pPr>
            <a:r>
              <a:rPr lang="zh-TW" altLang="en-US" sz="2800" dirty="0">
                <a:solidFill>
                  <a:schemeClr val="tx1">
                    <a:lumMod val="75000"/>
                    <a:lumOff val="25000"/>
                  </a:schemeClr>
                </a:solidFill>
                <a:latin typeface="AR BERKLEY" pitchFamily="2" charset="0"/>
              </a:rPr>
              <a:t>財務分析</a:t>
            </a:r>
            <a:endParaRPr lang="en-US" altLang="zh-TW" sz="2800" dirty="0">
              <a:solidFill>
                <a:schemeClr val="tx1">
                  <a:lumMod val="75000"/>
                  <a:lumOff val="25000"/>
                </a:schemeClr>
              </a:solidFill>
              <a:latin typeface="AR BERKLEY" pitchFamily="2" charset="0"/>
            </a:endParaRPr>
          </a:p>
          <a:p>
            <a:pPr marL="457200" indent="-457200">
              <a:buFont typeface="Wingdings" panose="05000000000000000000" pitchFamily="2" charset="2"/>
              <a:buChar char="Ø"/>
            </a:pPr>
            <a:r>
              <a:rPr lang="zh-TW" altLang="en-US" sz="2800" dirty="0" smtClean="0">
                <a:solidFill>
                  <a:schemeClr val="tx1">
                    <a:lumMod val="75000"/>
                    <a:lumOff val="25000"/>
                  </a:schemeClr>
                </a:solidFill>
                <a:latin typeface="AR BERKLEY" pitchFamily="2" charset="0"/>
              </a:rPr>
              <a:t>未來</a:t>
            </a:r>
            <a:r>
              <a:rPr lang="zh-TW" altLang="en-US" sz="2800" dirty="0">
                <a:solidFill>
                  <a:schemeClr val="tx1">
                    <a:lumMod val="75000"/>
                    <a:lumOff val="25000"/>
                  </a:schemeClr>
                </a:solidFill>
                <a:latin typeface="AR BERKLEY" pitchFamily="2" charset="0"/>
              </a:rPr>
              <a:t>計畫</a:t>
            </a:r>
            <a:endParaRPr lang="en-US" altLang="zh-TW" sz="2800" dirty="0">
              <a:solidFill>
                <a:schemeClr val="tx1">
                  <a:lumMod val="75000"/>
                  <a:lumOff val="25000"/>
                </a:schemeClr>
              </a:solidFill>
              <a:latin typeface="AR BERKLEY" pitchFamily="2" charset="0"/>
            </a:endParaRPr>
          </a:p>
          <a:p>
            <a:pPr marL="457200" indent="-457200">
              <a:buFont typeface="Wingdings" panose="05000000000000000000" pitchFamily="2" charset="2"/>
              <a:buChar char="Ø"/>
            </a:pPr>
            <a:r>
              <a:rPr lang="zh-TW" altLang="en-US" sz="2800" dirty="0">
                <a:solidFill>
                  <a:schemeClr val="tx1">
                    <a:lumMod val="75000"/>
                    <a:lumOff val="25000"/>
                  </a:schemeClr>
                </a:solidFill>
                <a:latin typeface="AR BERKLEY" pitchFamily="2" charset="0"/>
              </a:rPr>
              <a:t>結論</a:t>
            </a:r>
            <a:endParaRPr lang="en-US" altLang="zh-TW" sz="2800" dirty="0">
              <a:solidFill>
                <a:schemeClr val="tx1">
                  <a:lumMod val="75000"/>
                  <a:lumOff val="25000"/>
                </a:schemeClr>
              </a:solidFill>
              <a:latin typeface="AR BERKLEY" pitchFamily="2" charset="0"/>
            </a:endParaRPr>
          </a:p>
          <a:p>
            <a:endParaRPr lang="zh-TW" altLang="en-US" dirty="0"/>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橢圓 34"/>
          <p:cNvSpPr/>
          <p:nvPr/>
        </p:nvSpPr>
        <p:spPr>
          <a:xfrm>
            <a:off x="765820" y="1412776"/>
            <a:ext cx="3024336" cy="1944216"/>
          </a:xfrm>
          <a:prstGeom prst="ellipse">
            <a:avLst/>
          </a:prstGeom>
          <a:solidFill>
            <a:schemeClr val="accent6">
              <a:lumMod val="60000"/>
              <a:lumOff val="40000"/>
            </a:schemeClr>
          </a:solidFill>
          <a:ln>
            <a:solidFill>
              <a:schemeClr val="tx2">
                <a:lumMod val="95000"/>
                <a:lumOff val="5000"/>
              </a:schemeClr>
            </a:solidFill>
          </a:ln>
        </p:spPr>
        <p:style>
          <a:lnRef idx="3">
            <a:schemeClr val="lt1"/>
          </a:lnRef>
          <a:fillRef idx="1">
            <a:schemeClr val="dk1"/>
          </a:fillRef>
          <a:effectRef idx="1">
            <a:schemeClr val="dk1"/>
          </a:effectRef>
          <a:fontRef idx="minor">
            <a:schemeClr val="lt1"/>
          </a:fontRef>
        </p:style>
        <p:txBody>
          <a:bodyPr rtlCol="0" anchor="ctr"/>
          <a:lstStyle/>
          <a:p>
            <a:pPr algn="ctr"/>
            <a:endParaRPr lang="zh-TW" altLang="en-US"/>
          </a:p>
        </p:txBody>
      </p:sp>
      <p:sp>
        <p:nvSpPr>
          <p:cNvPr id="25" name="矩形 24"/>
          <p:cNvSpPr/>
          <p:nvPr/>
        </p:nvSpPr>
        <p:spPr>
          <a:xfrm>
            <a:off x="1341884" y="4941168"/>
            <a:ext cx="4392488" cy="1152128"/>
          </a:xfrm>
          <a:prstGeom prst="rect">
            <a:avLst/>
          </a:prstGeom>
        </p:spPr>
        <p:style>
          <a:lnRef idx="3">
            <a:schemeClr val="lt1"/>
          </a:lnRef>
          <a:fillRef idx="1">
            <a:schemeClr val="accent5"/>
          </a:fillRef>
          <a:effectRef idx="1">
            <a:schemeClr val="accent5"/>
          </a:effectRef>
          <a:fontRef idx="minor">
            <a:schemeClr val="lt1"/>
          </a:fontRef>
        </p:style>
        <p:txBody>
          <a:bodyPr rtlCol="0" anchor="ctr"/>
          <a:lstStyle/>
          <a:p>
            <a:pPr algn="ctr"/>
            <a:endParaRPr lang="zh-TW" altLang="en-US"/>
          </a:p>
        </p:txBody>
      </p:sp>
      <p:sp>
        <p:nvSpPr>
          <p:cNvPr id="24" name="矩形 23"/>
          <p:cNvSpPr/>
          <p:nvPr/>
        </p:nvSpPr>
        <p:spPr>
          <a:xfrm>
            <a:off x="3358108" y="3789040"/>
            <a:ext cx="2736304" cy="936104"/>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endParaRPr lang="zh-TW" altLang="en-US"/>
          </a:p>
        </p:txBody>
      </p:sp>
      <p:pic>
        <p:nvPicPr>
          <p:cNvPr id="4" name="圖片 3" descr="圖片2.png"/>
          <p:cNvPicPr>
            <a:picLocks noChangeAspect="1"/>
          </p:cNvPicPr>
          <p:nvPr/>
        </p:nvPicPr>
        <p:blipFill>
          <a:blip r:embed="rId2" cstate="print"/>
          <a:stretch>
            <a:fillRect/>
          </a:stretch>
        </p:blipFill>
        <p:spPr>
          <a:xfrm>
            <a:off x="1845940" y="0"/>
            <a:ext cx="3529292" cy="1170335"/>
          </a:xfrm>
          <a:prstGeom prst="rect">
            <a:avLst/>
          </a:prstGeom>
        </p:spPr>
      </p:pic>
      <p:sp>
        <p:nvSpPr>
          <p:cNvPr id="5" name="文字方塊 4"/>
          <p:cNvSpPr txBox="1"/>
          <p:nvPr/>
        </p:nvSpPr>
        <p:spPr>
          <a:xfrm>
            <a:off x="189756" y="404664"/>
            <a:ext cx="4942284" cy="646331"/>
          </a:xfrm>
          <a:prstGeom prst="rect">
            <a:avLst/>
          </a:prstGeom>
          <a:noFill/>
        </p:spPr>
        <p:txBody>
          <a:bodyPr wrap="square" rtlCol="0">
            <a:spAutoFit/>
          </a:bodyPr>
          <a:lstStyle/>
          <a:p>
            <a:r>
              <a:rPr lang="zh-TW" altLang="en-US" sz="3600" b="1" dirty="0" smtClean="0">
                <a:solidFill>
                  <a:schemeClr val="accent1"/>
                </a:solidFill>
              </a:rPr>
              <a:t>產品項目   塑膠磚頭</a:t>
            </a:r>
            <a:endParaRPr lang="zh-TW" altLang="en-US" sz="3600" b="1" dirty="0">
              <a:solidFill>
                <a:schemeClr val="accent1"/>
              </a:solidFill>
            </a:endParaRPr>
          </a:p>
        </p:txBody>
      </p:sp>
      <p:sp>
        <p:nvSpPr>
          <p:cNvPr id="6" name="文字方塊 5"/>
          <p:cNvSpPr txBox="1"/>
          <p:nvPr/>
        </p:nvSpPr>
        <p:spPr>
          <a:xfrm>
            <a:off x="1413892" y="5013177"/>
            <a:ext cx="4536504" cy="1354217"/>
          </a:xfrm>
          <a:prstGeom prst="rect">
            <a:avLst/>
          </a:prstGeom>
          <a:noFill/>
        </p:spPr>
        <p:txBody>
          <a:bodyPr wrap="square" rtlCol="0">
            <a:spAutoFit/>
          </a:bodyPr>
          <a:lstStyle/>
          <a:p>
            <a:r>
              <a:rPr lang="zh-TW" altLang="en-US" sz="3200" b="1" dirty="0" smtClean="0">
                <a:solidFill>
                  <a:schemeClr val="bg1">
                    <a:lumMod val="95000"/>
                  </a:schemeClr>
                </a:solidFill>
              </a:rPr>
              <a:t>可組造家俱</a:t>
            </a:r>
            <a:endParaRPr lang="en-US" altLang="zh-TW" sz="3200" b="1" dirty="0" smtClean="0">
              <a:solidFill>
                <a:schemeClr val="bg1">
                  <a:lumMod val="95000"/>
                </a:schemeClr>
              </a:solidFill>
            </a:endParaRPr>
          </a:p>
          <a:p>
            <a:r>
              <a:rPr lang="zh-TW" altLang="en-US" sz="3200" b="1" dirty="0" smtClean="0">
                <a:solidFill>
                  <a:schemeClr val="bg1">
                    <a:lumMod val="95000"/>
                  </a:schemeClr>
                </a:solidFill>
              </a:rPr>
              <a:t>也可當成地磚建材使用</a:t>
            </a:r>
            <a:endParaRPr lang="en-US" altLang="zh-TW" sz="3200" b="1" dirty="0" smtClean="0">
              <a:solidFill>
                <a:schemeClr val="bg1">
                  <a:lumMod val="95000"/>
                </a:schemeClr>
              </a:solidFill>
            </a:endParaRPr>
          </a:p>
          <a:p>
            <a:endParaRPr lang="zh-TW" altLang="en-US" dirty="0"/>
          </a:p>
        </p:txBody>
      </p:sp>
      <p:pic>
        <p:nvPicPr>
          <p:cNvPr id="7" name="內容版面配置區 3" descr="22561221_1462074087218015_1696891282_o.png"/>
          <p:cNvPicPr>
            <a:picLocks noChangeAspect="1"/>
          </p:cNvPicPr>
          <p:nvPr/>
        </p:nvPicPr>
        <p:blipFill>
          <a:blip r:embed="rId3" cstate="print"/>
          <a:srcRect l="5383" t="24015" r="14437" b="45591"/>
          <a:stretch>
            <a:fillRect/>
          </a:stretch>
        </p:blipFill>
        <p:spPr>
          <a:xfrm>
            <a:off x="765820" y="1628800"/>
            <a:ext cx="2983189" cy="1670586"/>
          </a:xfrm>
          <a:prstGeom prst="rect">
            <a:avLst/>
          </a:prstGeom>
        </p:spPr>
      </p:pic>
      <p:pic>
        <p:nvPicPr>
          <p:cNvPr id="8" name="圖片 7" descr="IMG_1278.JPG"/>
          <p:cNvPicPr>
            <a:picLocks noChangeAspect="1"/>
          </p:cNvPicPr>
          <p:nvPr/>
        </p:nvPicPr>
        <p:blipFill>
          <a:blip r:embed="rId4" cstate="print"/>
          <a:stretch>
            <a:fillRect/>
          </a:stretch>
        </p:blipFill>
        <p:spPr>
          <a:xfrm>
            <a:off x="6958508" y="1484784"/>
            <a:ext cx="4648323" cy="4464496"/>
          </a:xfrm>
          <a:prstGeom prst="ellipse">
            <a:avLst/>
          </a:prstGeom>
        </p:spPr>
      </p:pic>
      <p:sp>
        <p:nvSpPr>
          <p:cNvPr id="18" name="文字方塊 17"/>
          <p:cNvSpPr txBox="1"/>
          <p:nvPr/>
        </p:nvSpPr>
        <p:spPr>
          <a:xfrm>
            <a:off x="3358108" y="3861048"/>
            <a:ext cx="2736304" cy="1107996"/>
          </a:xfrm>
          <a:prstGeom prst="rect">
            <a:avLst/>
          </a:prstGeom>
          <a:noFill/>
          <a:ln>
            <a:noFill/>
          </a:ln>
        </p:spPr>
        <p:style>
          <a:lnRef idx="3">
            <a:schemeClr val="lt1"/>
          </a:lnRef>
          <a:fillRef idx="1">
            <a:schemeClr val="accent3"/>
          </a:fillRef>
          <a:effectRef idx="1">
            <a:schemeClr val="accent3"/>
          </a:effectRef>
          <a:fontRef idx="minor">
            <a:schemeClr val="lt1"/>
          </a:fontRef>
        </p:style>
        <p:txBody>
          <a:bodyPr wrap="square" rtlCol="0">
            <a:spAutoFit/>
          </a:bodyPr>
          <a:lstStyle/>
          <a:p>
            <a:pPr algn="just"/>
            <a:r>
              <a:rPr lang="zh-TW" altLang="en-US" sz="4800" b="1" dirty="0" smtClean="0">
                <a:solidFill>
                  <a:schemeClr val="accent1">
                    <a:lumMod val="50000"/>
                  </a:schemeClr>
                </a:solidFill>
              </a:rPr>
              <a:t>一磚兩用</a:t>
            </a:r>
            <a:endParaRPr lang="en-US" altLang="zh-TW" sz="4800" b="1" dirty="0" smtClean="0">
              <a:solidFill>
                <a:schemeClr val="accent1">
                  <a:lumMod val="50000"/>
                </a:schemeClr>
              </a:solidFill>
            </a:endParaRPr>
          </a:p>
          <a:p>
            <a:endParaRPr lang="zh-TW" altLang="en-US" dirty="0"/>
          </a:p>
        </p:txBody>
      </p:sp>
      <p:cxnSp>
        <p:nvCxnSpPr>
          <p:cNvPr id="20" name="直線接點 19"/>
          <p:cNvCxnSpPr/>
          <p:nvPr/>
        </p:nvCxnSpPr>
        <p:spPr>
          <a:xfrm>
            <a:off x="1773932" y="3140968"/>
            <a:ext cx="0" cy="1872208"/>
          </a:xfrm>
          <a:prstGeom prst="line">
            <a:avLst/>
          </a:prstGeom>
          <a:ln w="76200">
            <a:solidFill>
              <a:schemeClr val="bg1">
                <a:lumMod val="75000"/>
              </a:schemeClr>
            </a:solidFill>
          </a:ln>
        </p:spPr>
        <p:style>
          <a:lnRef idx="1">
            <a:schemeClr val="dk1"/>
          </a:lnRef>
          <a:fillRef idx="0">
            <a:schemeClr val="dk1"/>
          </a:fillRef>
          <a:effectRef idx="0">
            <a:schemeClr val="dk1"/>
          </a:effectRef>
          <a:fontRef idx="minor">
            <a:schemeClr val="tx1"/>
          </a:fontRef>
        </p:style>
      </p:cxnSp>
      <p:cxnSp>
        <p:nvCxnSpPr>
          <p:cNvPr id="22" name="直線接點 21"/>
          <p:cNvCxnSpPr/>
          <p:nvPr/>
        </p:nvCxnSpPr>
        <p:spPr>
          <a:xfrm>
            <a:off x="1773932" y="4221088"/>
            <a:ext cx="1512168" cy="0"/>
          </a:xfrm>
          <a:prstGeom prst="line">
            <a:avLst/>
          </a:prstGeom>
          <a:ln w="762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7" name="直線接點 26"/>
          <p:cNvCxnSpPr/>
          <p:nvPr/>
        </p:nvCxnSpPr>
        <p:spPr>
          <a:xfrm flipH="1">
            <a:off x="4798268" y="2276872"/>
            <a:ext cx="3240360" cy="0"/>
          </a:xfrm>
          <a:prstGeom prst="line">
            <a:avLst/>
          </a:prstGeom>
          <a:ln w="762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9" name="直線接點 28"/>
          <p:cNvCxnSpPr/>
          <p:nvPr/>
        </p:nvCxnSpPr>
        <p:spPr>
          <a:xfrm>
            <a:off x="4829778" y="2291302"/>
            <a:ext cx="40498" cy="1425730"/>
          </a:xfrm>
          <a:prstGeom prst="line">
            <a:avLst/>
          </a:prstGeom>
          <a:ln w="762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31" name="直線接點 30"/>
          <p:cNvCxnSpPr/>
          <p:nvPr/>
        </p:nvCxnSpPr>
        <p:spPr>
          <a:xfrm flipH="1">
            <a:off x="5878388" y="5589240"/>
            <a:ext cx="1872208" cy="0"/>
          </a:xfrm>
          <a:prstGeom prst="line">
            <a:avLst/>
          </a:prstGeom>
          <a:ln w="762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34" name="橢圓 33"/>
          <p:cNvSpPr/>
          <p:nvPr/>
        </p:nvSpPr>
        <p:spPr>
          <a:xfrm>
            <a:off x="6840621" y="1387783"/>
            <a:ext cx="4873584" cy="4658498"/>
          </a:xfrm>
          <a:prstGeom prst="ellipse">
            <a:avLst/>
          </a:prstGeom>
          <a:noFill/>
          <a:ln>
            <a:solidFill>
              <a:schemeClr val="tx2">
                <a:lumMod val="95000"/>
                <a:lumOff val="5000"/>
              </a:schemeClr>
            </a:solidFill>
          </a:ln>
        </p:spPr>
        <p:style>
          <a:lnRef idx="3">
            <a:schemeClr val="lt1"/>
          </a:lnRef>
          <a:fillRef idx="1">
            <a:schemeClr val="dk1"/>
          </a:fillRef>
          <a:effectRef idx="1">
            <a:schemeClr val="dk1"/>
          </a:effectRef>
          <a:fontRef idx="minor">
            <a:schemeClr val="lt1"/>
          </a:fontRef>
        </p:style>
        <p:txBody>
          <a:bodyPr rtlCol="0" anchor="ctr"/>
          <a:lstStyle/>
          <a:p>
            <a:pPr algn="ctr"/>
            <a:endParaRPr lang="zh-TW" altLang="en-US"/>
          </a:p>
        </p:txBody>
      </p:sp>
      <p:pic>
        <p:nvPicPr>
          <p:cNvPr id="36" name="圖片 35" descr="1508125021884.jpg"/>
          <p:cNvPicPr>
            <a:picLocks noChangeAspect="1"/>
          </p:cNvPicPr>
          <p:nvPr/>
        </p:nvPicPr>
        <p:blipFill>
          <a:blip r:embed="rId5" cstate="print"/>
          <a:srcRect b="9633"/>
          <a:stretch>
            <a:fillRect/>
          </a:stretch>
        </p:blipFill>
        <p:spPr>
          <a:xfrm>
            <a:off x="7174532" y="0"/>
            <a:ext cx="936104" cy="903824"/>
          </a:xfrm>
          <a:prstGeom prst="rect">
            <a:avLst/>
          </a:prstGeom>
        </p:spPr>
      </p:pic>
      <p:pic>
        <p:nvPicPr>
          <p:cNvPr id="37" name="圖片 36" descr="1508125021884.jpg"/>
          <p:cNvPicPr>
            <a:picLocks noChangeAspect="1"/>
          </p:cNvPicPr>
          <p:nvPr/>
        </p:nvPicPr>
        <p:blipFill>
          <a:blip r:embed="rId5" cstate="print"/>
          <a:srcRect b="9633"/>
          <a:stretch>
            <a:fillRect/>
          </a:stretch>
        </p:blipFill>
        <p:spPr>
          <a:xfrm>
            <a:off x="10406960" y="-2850"/>
            <a:ext cx="936104" cy="903824"/>
          </a:xfrm>
          <a:prstGeom prst="rect">
            <a:avLst/>
          </a:prstGeom>
        </p:spPr>
      </p:pic>
      <p:pic>
        <p:nvPicPr>
          <p:cNvPr id="38" name="圖片 37" descr="1508125021884.jpg"/>
          <p:cNvPicPr>
            <a:picLocks noChangeAspect="1"/>
          </p:cNvPicPr>
          <p:nvPr/>
        </p:nvPicPr>
        <p:blipFill>
          <a:blip r:embed="rId5" cstate="print"/>
          <a:srcRect b="9633"/>
          <a:stretch>
            <a:fillRect/>
          </a:stretch>
        </p:blipFill>
        <p:spPr>
          <a:xfrm>
            <a:off x="11252721" y="0"/>
            <a:ext cx="936104" cy="903824"/>
          </a:xfrm>
          <a:prstGeom prst="rect">
            <a:avLst/>
          </a:prstGeom>
        </p:spPr>
      </p:pic>
      <p:pic>
        <p:nvPicPr>
          <p:cNvPr id="39" name="圖片 38" descr="1508125021884.jpg"/>
          <p:cNvPicPr>
            <a:picLocks noChangeAspect="1"/>
          </p:cNvPicPr>
          <p:nvPr/>
        </p:nvPicPr>
        <p:blipFill>
          <a:blip r:embed="rId5" cstate="print"/>
          <a:srcRect b="9633"/>
          <a:stretch>
            <a:fillRect/>
          </a:stretch>
        </p:blipFill>
        <p:spPr>
          <a:xfrm>
            <a:off x="9517274" y="9507"/>
            <a:ext cx="936104" cy="903824"/>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descr="圖片2.png"/>
          <p:cNvPicPr>
            <a:picLocks noChangeAspect="1"/>
          </p:cNvPicPr>
          <p:nvPr/>
        </p:nvPicPr>
        <p:blipFill>
          <a:blip r:embed="rId2" cstate="print"/>
          <a:stretch>
            <a:fillRect/>
          </a:stretch>
        </p:blipFill>
        <p:spPr>
          <a:xfrm>
            <a:off x="1845940" y="0"/>
            <a:ext cx="3529292" cy="1170335"/>
          </a:xfrm>
          <a:prstGeom prst="rect">
            <a:avLst/>
          </a:prstGeom>
        </p:spPr>
      </p:pic>
      <p:sp>
        <p:nvSpPr>
          <p:cNvPr id="5" name="文字方塊 4"/>
          <p:cNvSpPr txBox="1"/>
          <p:nvPr/>
        </p:nvSpPr>
        <p:spPr>
          <a:xfrm>
            <a:off x="189756" y="404664"/>
            <a:ext cx="4942284" cy="646331"/>
          </a:xfrm>
          <a:prstGeom prst="rect">
            <a:avLst/>
          </a:prstGeom>
          <a:noFill/>
        </p:spPr>
        <p:txBody>
          <a:bodyPr wrap="square" rtlCol="0">
            <a:spAutoFit/>
          </a:bodyPr>
          <a:lstStyle/>
          <a:p>
            <a:r>
              <a:rPr lang="zh-TW" altLang="en-US" sz="3600" b="1" dirty="0" smtClean="0">
                <a:solidFill>
                  <a:schemeClr val="accent1"/>
                </a:solidFill>
              </a:rPr>
              <a:t>產品項目   塑膠磚頭</a:t>
            </a:r>
            <a:endParaRPr lang="zh-TW" altLang="en-US" sz="3600" b="1" dirty="0">
              <a:solidFill>
                <a:schemeClr val="accent1"/>
              </a:solidFill>
            </a:endParaRPr>
          </a:p>
        </p:txBody>
      </p:sp>
      <p:pic>
        <p:nvPicPr>
          <p:cNvPr id="12" name="圖片 11" descr="1508125021884.jpg"/>
          <p:cNvPicPr>
            <a:picLocks noChangeAspect="1"/>
          </p:cNvPicPr>
          <p:nvPr/>
        </p:nvPicPr>
        <p:blipFill>
          <a:blip r:embed="rId3" cstate="print"/>
          <a:srcRect b="9633"/>
          <a:stretch>
            <a:fillRect/>
          </a:stretch>
        </p:blipFill>
        <p:spPr>
          <a:xfrm>
            <a:off x="7174532" y="0"/>
            <a:ext cx="936104" cy="903824"/>
          </a:xfrm>
          <a:prstGeom prst="rect">
            <a:avLst/>
          </a:prstGeom>
        </p:spPr>
      </p:pic>
      <p:pic>
        <p:nvPicPr>
          <p:cNvPr id="17" name="圖片 16" descr="HTTP3BpYzIyLm5pcGljLmNvbS8yMDEyMDgwMy8xMDY1Mzg0Ml8xMjEyNDI0OTcxMDVfMi5qcGclog.png"/>
          <p:cNvPicPr>
            <a:picLocks noChangeAspect="1"/>
          </p:cNvPicPr>
          <p:nvPr/>
        </p:nvPicPr>
        <p:blipFill>
          <a:blip r:embed="rId4" cstate="print"/>
          <a:srcRect t="28887" b="18362"/>
          <a:stretch>
            <a:fillRect/>
          </a:stretch>
        </p:blipFill>
        <p:spPr>
          <a:xfrm>
            <a:off x="1557908" y="2492896"/>
            <a:ext cx="8653383" cy="4536504"/>
          </a:xfrm>
          <a:prstGeom prst="rect">
            <a:avLst/>
          </a:prstGeom>
        </p:spPr>
      </p:pic>
      <p:pic>
        <p:nvPicPr>
          <p:cNvPr id="6" name="內容版面配置區 3" descr="22561221_1462074087218015_1696891282_o.png"/>
          <p:cNvPicPr>
            <a:picLocks noChangeAspect="1"/>
          </p:cNvPicPr>
          <p:nvPr/>
        </p:nvPicPr>
        <p:blipFill>
          <a:blip r:embed="rId5" cstate="print"/>
          <a:srcRect l="5383" t="24015" r="14437" b="45591"/>
          <a:stretch>
            <a:fillRect/>
          </a:stretch>
        </p:blipFill>
        <p:spPr>
          <a:xfrm rot="21350005">
            <a:off x="1328639" y="2066589"/>
            <a:ext cx="3758309" cy="1415611"/>
          </a:xfrm>
          <a:prstGeom prst="rect">
            <a:avLst/>
          </a:prstGeom>
        </p:spPr>
      </p:pic>
      <p:pic>
        <p:nvPicPr>
          <p:cNvPr id="18" name="圖片 17" descr="圖片3.png"/>
          <p:cNvPicPr>
            <a:picLocks noChangeAspect="1"/>
          </p:cNvPicPr>
          <p:nvPr/>
        </p:nvPicPr>
        <p:blipFill>
          <a:blip r:embed="rId6" cstate="print"/>
          <a:stretch>
            <a:fillRect/>
          </a:stretch>
        </p:blipFill>
        <p:spPr>
          <a:xfrm rot="606442">
            <a:off x="6918277" y="2825316"/>
            <a:ext cx="3421696" cy="1836213"/>
          </a:xfrm>
          <a:prstGeom prst="rect">
            <a:avLst/>
          </a:prstGeom>
        </p:spPr>
      </p:pic>
      <p:sp>
        <p:nvSpPr>
          <p:cNvPr id="7" name="文字方塊 6"/>
          <p:cNvSpPr txBox="1"/>
          <p:nvPr/>
        </p:nvSpPr>
        <p:spPr>
          <a:xfrm>
            <a:off x="405241" y="1222881"/>
            <a:ext cx="6310436" cy="2062103"/>
          </a:xfrm>
          <a:prstGeom prst="rect">
            <a:avLst/>
          </a:prstGeom>
          <a:noFill/>
        </p:spPr>
        <p:txBody>
          <a:bodyPr wrap="square" rtlCol="0">
            <a:spAutoFit/>
          </a:bodyPr>
          <a:lstStyle/>
          <a:p>
            <a:r>
              <a:rPr lang="zh-TW" altLang="en-US" sz="3200" b="1" dirty="0" smtClean="0">
                <a:solidFill>
                  <a:srgbClr val="002060"/>
                </a:solidFill>
              </a:rPr>
              <a:t>耐酸鹼、耐腐蝕不易損壞</a:t>
            </a:r>
          </a:p>
          <a:p>
            <a:endParaRPr lang="en-US" altLang="zh-TW" sz="3200" b="1" dirty="0" smtClean="0">
              <a:solidFill>
                <a:schemeClr val="accent1"/>
              </a:solidFill>
            </a:endParaRPr>
          </a:p>
          <a:p>
            <a:endParaRPr lang="en-US" altLang="zh-TW" sz="3200" b="1" dirty="0" smtClean="0">
              <a:solidFill>
                <a:schemeClr val="accent1"/>
              </a:solidFill>
            </a:endParaRPr>
          </a:p>
          <a:p>
            <a:endParaRPr lang="zh-TW" altLang="en-US" sz="3200" b="1" dirty="0">
              <a:solidFill>
                <a:schemeClr val="accent1"/>
              </a:solidFill>
            </a:endParaRPr>
          </a:p>
        </p:txBody>
      </p:sp>
      <p:sp>
        <p:nvSpPr>
          <p:cNvPr id="8" name="文字方塊 7"/>
          <p:cNvSpPr txBox="1"/>
          <p:nvPr/>
        </p:nvSpPr>
        <p:spPr>
          <a:xfrm>
            <a:off x="297767" y="4653136"/>
            <a:ext cx="4726261" cy="1077218"/>
          </a:xfrm>
          <a:prstGeom prst="rect">
            <a:avLst/>
          </a:prstGeom>
          <a:noFill/>
        </p:spPr>
        <p:txBody>
          <a:bodyPr wrap="square" rtlCol="0">
            <a:spAutoFit/>
          </a:bodyPr>
          <a:lstStyle/>
          <a:p>
            <a:r>
              <a:rPr lang="zh-TW" altLang="en-US" sz="3200" b="1" dirty="0" smtClean="0">
                <a:solidFill>
                  <a:srgbClr val="002060"/>
                </a:solidFill>
              </a:rPr>
              <a:t>較一般磚頭可拆解重複使用可再塑形且環保</a:t>
            </a:r>
            <a:endParaRPr lang="zh-TW" altLang="en-US" sz="3200" b="1" dirty="0">
              <a:solidFill>
                <a:srgbClr val="002060"/>
              </a:solidFill>
            </a:endParaRPr>
          </a:p>
        </p:txBody>
      </p:sp>
      <p:cxnSp>
        <p:nvCxnSpPr>
          <p:cNvPr id="21" name="直線接點 20"/>
          <p:cNvCxnSpPr/>
          <p:nvPr/>
        </p:nvCxnSpPr>
        <p:spPr>
          <a:xfrm>
            <a:off x="7141876" y="2539322"/>
            <a:ext cx="360040" cy="576064"/>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3" name="直線接點 22"/>
          <p:cNvCxnSpPr/>
          <p:nvPr/>
        </p:nvCxnSpPr>
        <p:spPr>
          <a:xfrm flipH="1">
            <a:off x="9190756" y="4509120"/>
            <a:ext cx="216024" cy="792088"/>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4" name="文字方塊 23"/>
          <p:cNvSpPr txBox="1"/>
          <p:nvPr/>
        </p:nvSpPr>
        <p:spPr>
          <a:xfrm>
            <a:off x="6460853" y="1556792"/>
            <a:ext cx="4824536" cy="1077218"/>
          </a:xfrm>
          <a:prstGeom prst="rect">
            <a:avLst/>
          </a:prstGeom>
          <a:noFill/>
        </p:spPr>
        <p:txBody>
          <a:bodyPr wrap="square" rtlCol="0">
            <a:spAutoFit/>
          </a:bodyPr>
          <a:lstStyle/>
          <a:p>
            <a:r>
              <a:rPr lang="zh-TW" altLang="en-US" sz="3200" b="1" dirty="0" smtClean="0">
                <a:solidFill>
                  <a:srgbClr val="002060"/>
                </a:solidFill>
              </a:rPr>
              <a:t>易碎且搬運需較費工</a:t>
            </a:r>
            <a:endParaRPr lang="en-US" altLang="zh-TW" sz="3200" b="1" dirty="0" smtClean="0">
              <a:solidFill>
                <a:srgbClr val="002060"/>
              </a:solidFill>
            </a:endParaRPr>
          </a:p>
          <a:p>
            <a:r>
              <a:rPr lang="zh-TW" altLang="en-US" sz="3200" b="1" dirty="0" smtClean="0">
                <a:solidFill>
                  <a:srgbClr val="002060"/>
                </a:solidFill>
              </a:rPr>
              <a:t>不可拆解重複使用無耐酸</a:t>
            </a:r>
            <a:endParaRPr lang="zh-TW" altLang="en-US" sz="3200" b="1" dirty="0">
              <a:solidFill>
                <a:srgbClr val="002060"/>
              </a:solidFill>
            </a:endParaRPr>
          </a:p>
        </p:txBody>
      </p:sp>
      <p:cxnSp>
        <p:nvCxnSpPr>
          <p:cNvPr id="26" name="直線接點 25"/>
          <p:cNvCxnSpPr/>
          <p:nvPr/>
        </p:nvCxnSpPr>
        <p:spPr>
          <a:xfrm flipH="1">
            <a:off x="1354186" y="2924944"/>
            <a:ext cx="491754" cy="937845"/>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27" name="圖片 26" descr="1508125021884.jpg"/>
          <p:cNvPicPr>
            <a:picLocks noChangeAspect="1"/>
          </p:cNvPicPr>
          <p:nvPr/>
        </p:nvPicPr>
        <p:blipFill>
          <a:blip r:embed="rId3" cstate="print"/>
          <a:srcRect b="9633"/>
          <a:stretch>
            <a:fillRect/>
          </a:stretch>
        </p:blipFill>
        <p:spPr>
          <a:xfrm>
            <a:off x="10406960" y="-2850"/>
            <a:ext cx="936104" cy="903824"/>
          </a:xfrm>
          <a:prstGeom prst="rect">
            <a:avLst/>
          </a:prstGeom>
        </p:spPr>
      </p:pic>
      <p:pic>
        <p:nvPicPr>
          <p:cNvPr id="28" name="圖片 27" descr="1508125021884.jpg"/>
          <p:cNvPicPr>
            <a:picLocks noChangeAspect="1"/>
          </p:cNvPicPr>
          <p:nvPr/>
        </p:nvPicPr>
        <p:blipFill>
          <a:blip r:embed="rId3" cstate="print"/>
          <a:srcRect b="9633"/>
          <a:stretch>
            <a:fillRect/>
          </a:stretch>
        </p:blipFill>
        <p:spPr>
          <a:xfrm>
            <a:off x="11252721" y="0"/>
            <a:ext cx="936104" cy="903824"/>
          </a:xfrm>
          <a:prstGeom prst="rect">
            <a:avLst/>
          </a:prstGeom>
        </p:spPr>
      </p:pic>
      <p:pic>
        <p:nvPicPr>
          <p:cNvPr id="29" name="圖片 28" descr="1508125021884.jpg"/>
          <p:cNvPicPr>
            <a:picLocks noChangeAspect="1"/>
          </p:cNvPicPr>
          <p:nvPr/>
        </p:nvPicPr>
        <p:blipFill>
          <a:blip r:embed="rId3" cstate="print"/>
          <a:srcRect b="9633"/>
          <a:stretch>
            <a:fillRect/>
          </a:stretch>
        </p:blipFill>
        <p:spPr>
          <a:xfrm>
            <a:off x="9517274" y="9507"/>
            <a:ext cx="936104" cy="903824"/>
          </a:xfrm>
          <a:prstGeom prst="rect">
            <a:avLst/>
          </a:prstGeom>
        </p:spPr>
      </p:pic>
      <p:cxnSp>
        <p:nvCxnSpPr>
          <p:cNvPr id="19" name="直線接點 18"/>
          <p:cNvCxnSpPr/>
          <p:nvPr/>
        </p:nvCxnSpPr>
        <p:spPr>
          <a:xfrm>
            <a:off x="1557908" y="1916832"/>
            <a:ext cx="360040" cy="576064"/>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 name="文字方塊 1"/>
          <p:cNvSpPr txBox="1"/>
          <p:nvPr/>
        </p:nvSpPr>
        <p:spPr>
          <a:xfrm>
            <a:off x="189756" y="3862789"/>
            <a:ext cx="2520280" cy="646331"/>
          </a:xfrm>
          <a:prstGeom prst="rect">
            <a:avLst/>
          </a:prstGeom>
          <a:noFill/>
        </p:spPr>
        <p:txBody>
          <a:bodyPr wrap="square" rtlCol="0">
            <a:spAutoFit/>
          </a:bodyPr>
          <a:lstStyle/>
          <a:p>
            <a:r>
              <a:rPr lang="en-US" altLang="zh-TW" sz="3600" b="1" smtClean="0">
                <a:solidFill>
                  <a:srgbClr val="FF0000"/>
                </a:solidFill>
              </a:rPr>
              <a:t>1.5</a:t>
            </a:r>
            <a:r>
              <a:rPr lang="zh-TW" altLang="en-US" sz="3600" b="1" dirty="0" smtClean="0">
                <a:solidFill>
                  <a:srgbClr val="FF0000"/>
                </a:solidFill>
              </a:rPr>
              <a:t>公</a:t>
            </a:r>
            <a:r>
              <a:rPr lang="en-US" altLang="zh-TW" sz="3600" b="1" dirty="0" smtClean="0">
                <a:solidFill>
                  <a:srgbClr val="FF0000"/>
                </a:solidFill>
              </a:rPr>
              <a:t>(</a:t>
            </a:r>
            <a:r>
              <a:rPr lang="zh-TW" altLang="en-US" sz="3600" b="1" dirty="0" smtClean="0">
                <a:solidFill>
                  <a:srgbClr val="FF0000"/>
                </a:solidFill>
              </a:rPr>
              <a:t>較輕</a:t>
            </a:r>
            <a:r>
              <a:rPr lang="en-US" altLang="zh-TW" sz="3600" b="1" dirty="0" smtClean="0">
                <a:solidFill>
                  <a:srgbClr val="FF0000"/>
                </a:solidFill>
              </a:rPr>
              <a:t>)</a:t>
            </a:r>
            <a:endParaRPr lang="zh-TW" altLang="en-US" sz="3600" b="1" dirty="0">
              <a:solidFill>
                <a:srgbClr val="FF0000"/>
              </a:solidFill>
            </a:endParaRPr>
          </a:p>
        </p:txBody>
      </p:sp>
      <p:cxnSp>
        <p:nvCxnSpPr>
          <p:cNvPr id="20" name="直線接點 19"/>
          <p:cNvCxnSpPr/>
          <p:nvPr/>
        </p:nvCxnSpPr>
        <p:spPr>
          <a:xfrm>
            <a:off x="3453670" y="3053671"/>
            <a:ext cx="106789" cy="1599465"/>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0" name="文字方塊 9"/>
          <p:cNvSpPr txBox="1"/>
          <p:nvPr/>
        </p:nvSpPr>
        <p:spPr>
          <a:xfrm>
            <a:off x="8062798" y="5407188"/>
            <a:ext cx="3657975" cy="646331"/>
          </a:xfrm>
          <a:prstGeom prst="rect">
            <a:avLst/>
          </a:prstGeom>
          <a:noFill/>
        </p:spPr>
        <p:txBody>
          <a:bodyPr wrap="square" rtlCol="0">
            <a:spAutoFit/>
          </a:bodyPr>
          <a:lstStyle/>
          <a:p>
            <a:r>
              <a:rPr lang="en-US" altLang="zh-TW" sz="3600" b="1" dirty="0" smtClean="0">
                <a:solidFill>
                  <a:srgbClr val="FF0000"/>
                </a:solidFill>
              </a:rPr>
              <a:t>2.0-2.3</a:t>
            </a:r>
            <a:r>
              <a:rPr lang="zh-TW" altLang="en-US" sz="3600" b="1" dirty="0" smtClean="0">
                <a:solidFill>
                  <a:srgbClr val="FF0000"/>
                </a:solidFill>
              </a:rPr>
              <a:t>公斤</a:t>
            </a:r>
            <a:r>
              <a:rPr lang="en-US" altLang="zh-TW" sz="3600" b="1" dirty="0" smtClean="0">
                <a:solidFill>
                  <a:srgbClr val="FF0000"/>
                </a:solidFill>
              </a:rPr>
              <a:t>(</a:t>
            </a:r>
            <a:r>
              <a:rPr lang="zh-TW" altLang="en-US" sz="3600" b="1" dirty="0" smtClean="0">
                <a:solidFill>
                  <a:srgbClr val="FF0000"/>
                </a:solidFill>
              </a:rPr>
              <a:t>較重</a:t>
            </a:r>
            <a:r>
              <a:rPr lang="en-US" altLang="zh-TW" sz="3600" b="1" dirty="0" smtClean="0">
                <a:solidFill>
                  <a:srgbClr val="FF0000"/>
                </a:solidFill>
              </a:rPr>
              <a:t>)</a:t>
            </a:r>
            <a:endParaRPr lang="zh-TW" altLang="en-US" sz="3600" b="1" dirty="0">
              <a:solidFill>
                <a:srgbClr val="FF0000"/>
              </a:solidFill>
            </a:endParaRPr>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pc\AppData\Local\Microsoft\Windows\Temporary Internet Files\Content.IE5\IOGYYJ55\deforestation-297820_640[1].png"/>
          <p:cNvPicPr>
            <a:picLocks noChangeAspect="1" noChangeArrowheads="1"/>
          </p:cNvPicPr>
          <p:nvPr/>
        </p:nvPicPr>
        <p:blipFill>
          <a:blip r:embed="rId2" cstate="print"/>
          <a:srcRect l="11812" t="22220" r="11407"/>
          <a:stretch>
            <a:fillRect/>
          </a:stretch>
        </p:blipFill>
        <p:spPr bwMode="auto">
          <a:xfrm>
            <a:off x="6173822" y="764704"/>
            <a:ext cx="6015003" cy="6093296"/>
          </a:xfrm>
          <a:prstGeom prst="rect">
            <a:avLst/>
          </a:prstGeom>
          <a:noFill/>
        </p:spPr>
      </p:pic>
      <p:pic>
        <p:nvPicPr>
          <p:cNvPr id="3" name="圖片 2" descr="圖片2.png"/>
          <p:cNvPicPr>
            <a:picLocks noChangeAspect="1"/>
          </p:cNvPicPr>
          <p:nvPr/>
        </p:nvPicPr>
        <p:blipFill>
          <a:blip r:embed="rId3" cstate="print"/>
          <a:stretch>
            <a:fillRect/>
          </a:stretch>
        </p:blipFill>
        <p:spPr>
          <a:xfrm>
            <a:off x="1845940" y="0"/>
            <a:ext cx="3529292" cy="1170335"/>
          </a:xfrm>
          <a:prstGeom prst="rect">
            <a:avLst/>
          </a:prstGeom>
        </p:spPr>
      </p:pic>
      <p:sp>
        <p:nvSpPr>
          <p:cNvPr id="2" name="文字方塊 1"/>
          <p:cNvSpPr txBox="1"/>
          <p:nvPr/>
        </p:nvSpPr>
        <p:spPr>
          <a:xfrm>
            <a:off x="189756" y="404664"/>
            <a:ext cx="4942284" cy="646331"/>
          </a:xfrm>
          <a:prstGeom prst="rect">
            <a:avLst/>
          </a:prstGeom>
          <a:noFill/>
        </p:spPr>
        <p:txBody>
          <a:bodyPr wrap="square" rtlCol="0">
            <a:spAutoFit/>
          </a:bodyPr>
          <a:lstStyle/>
          <a:p>
            <a:r>
              <a:rPr lang="zh-TW" altLang="en-US" sz="3600" b="1" dirty="0" smtClean="0">
                <a:solidFill>
                  <a:schemeClr val="accent1"/>
                </a:solidFill>
              </a:rPr>
              <a:t>產品項目   塑膠磚頭</a:t>
            </a:r>
            <a:endParaRPr lang="zh-TW" altLang="en-US" sz="3600" b="1" dirty="0">
              <a:solidFill>
                <a:schemeClr val="accent1"/>
              </a:solidFill>
            </a:endParaRPr>
          </a:p>
        </p:txBody>
      </p:sp>
      <p:sp>
        <p:nvSpPr>
          <p:cNvPr id="5" name="文字方塊 4"/>
          <p:cNvSpPr txBox="1"/>
          <p:nvPr/>
        </p:nvSpPr>
        <p:spPr>
          <a:xfrm>
            <a:off x="477788" y="1772816"/>
            <a:ext cx="4896544" cy="4247317"/>
          </a:xfrm>
          <a:prstGeom prst="rect">
            <a:avLst/>
          </a:prstGeom>
          <a:noFill/>
        </p:spPr>
        <p:txBody>
          <a:bodyPr wrap="square" rtlCol="0">
            <a:spAutoFit/>
          </a:bodyPr>
          <a:lstStyle/>
          <a:p>
            <a:r>
              <a:rPr lang="zh-TW" altLang="en-US" sz="3600" dirty="0" smtClean="0">
                <a:solidFill>
                  <a:schemeClr val="accent4">
                    <a:lumMod val="50000"/>
                  </a:schemeClr>
                </a:solidFill>
              </a:rPr>
              <a:t>缺點：成本高，可能有部分廠商會負擔不起。</a:t>
            </a:r>
            <a:endParaRPr lang="en-US" altLang="zh-TW" sz="3600" dirty="0" smtClean="0">
              <a:solidFill>
                <a:schemeClr val="accent4">
                  <a:lumMod val="50000"/>
                </a:schemeClr>
              </a:solidFill>
            </a:endParaRPr>
          </a:p>
          <a:p>
            <a:endParaRPr lang="en-US" altLang="zh-TW" sz="3600" dirty="0" smtClean="0">
              <a:solidFill>
                <a:schemeClr val="accent4">
                  <a:lumMod val="50000"/>
                </a:schemeClr>
              </a:solidFill>
            </a:endParaRPr>
          </a:p>
          <a:p>
            <a:r>
              <a:rPr lang="zh-TW" altLang="en-US" sz="3600" dirty="0" smtClean="0">
                <a:solidFill>
                  <a:schemeClr val="accent4">
                    <a:lumMod val="50000"/>
                  </a:schemeClr>
                </a:solidFill>
              </a:rPr>
              <a:t>改善方法：配合廠商大量進貨減少相對成本，且出售時大數量訂單多點優惠。</a:t>
            </a:r>
            <a:endParaRPr lang="en-US" altLang="zh-TW" sz="3600" dirty="0" smtClean="0">
              <a:solidFill>
                <a:schemeClr val="accent4">
                  <a:lumMod val="50000"/>
                </a:schemeClr>
              </a:solidFill>
            </a:endParaRPr>
          </a:p>
          <a:p>
            <a:r>
              <a:rPr lang="zh-TW" altLang="en-US" dirty="0" smtClean="0">
                <a:solidFill>
                  <a:schemeClr val="accent4">
                    <a:lumMod val="50000"/>
                  </a:schemeClr>
                </a:solidFill>
              </a:rPr>
              <a:t>            </a:t>
            </a:r>
            <a:endParaRPr lang="zh-TW" altLang="en-US" dirty="0">
              <a:solidFill>
                <a:schemeClr val="accent4">
                  <a:lumMod val="50000"/>
                </a:schemeClr>
              </a:solidFill>
            </a:endParaRPr>
          </a:p>
        </p:txBody>
      </p:sp>
      <p:pic>
        <p:nvPicPr>
          <p:cNvPr id="11" name="圖片 10" descr="1508125021884.png"/>
          <p:cNvPicPr>
            <a:picLocks noChangeAspect="1"/>
          </p:cNvPicPr>
          <p:nvPr/>
        </p:nvPicPr>
        <p:blipFill>
          <a:blip r:embed="rId4" cstate="print"/>
          <a:stretch>
            <a:fillRect/>
          </a:stretch>
        </p:blipFill>
        <p:spPr>
          <a:xfrm rot="2873932">
            <a:off x="5861579" y="1372125"/>
            <a:ext cx="2103900" cy="2247894"/>
          </a:xfrm>
          <a:prstGeom prst="rect">
            <a:avLst/>
          </a:prstGeom>
        </p:spPr>
      </p:pic>
      <p:pic>
        <p:nvPicPr>
          <p:cNvPr id="12" name="圖片 11" descr="1508125021884.png"/>
          <p:cNvPicPr>
            <a:picLocks noChangeAspect="1"/>
          </p:cNvPicPr>
          <p:nvPr/>
        </p:nvPicPr>
        <p:blipFill>
          <a:blip r:embed="rId4" cstate="print"/>
          <a:stretch>
            <a:fillRect/>
          </a:stretch>
        </p:blipFill>
        <p:spPr>
          <a:xfrm rot="13491327">
            <a:off x="8619093" y="-66105"/>
            <a:ext cx="1264627" cy="1351180"/>
          </a:xfrm>
          <a:prstGeom prst="rect">
            <a:avLst/>
          </a:prstGeom>
        </p:spPr>
      </p:pic>
      <p:pic>
        <p:nvPicPr>
          <p:cNvPr id="13" name="圖片 12" descr="1508125021884.png"/>
          <p:cNvPicPr>
            <a:picLocks noChangeAspect="1"/>
          </p:cNvPicPr>
          <p:nvPr/>
        </p:nvPicPr>
        <p:blipFill>
          <a:blip r:embed="rId5" cstate="print"/>
          <a:stretch>
            <a:fillRect/>
          </a:stretch>
        </p:blipFill>
        <p:spPr>
          <a:xfrm rot="2347222">
            <a:off x="7644677" y="3155379"/>
            <a:ext cx="809475" cy="864876"/>
          </a:xfrm>
          <a:prstGeom prst="rect">
            <a:avLst/>
          </a:prstGeom>
        </p:spPr>
      </p:pic>
      <p:pic>
        <p:nvPicPr>
          <p:cNvPr id="15" name="圖片 14" descr="1508125021884.png"/>
          <p:cNvPicPr>
            <a:picLocks noChangeAspect="1"/>
          </p:cNvPicPr>
          <p:nvPr/>
        </p:nvPicPr>
        <p:blipFill>
          <a:blip r:embed="rId6" cstate="print"/>
          <a:stretch>
            <a:fillRect/>
          </a:stretch>
        </p:blipFill>
        <p:spPr>
          <a:xfrm rot="10486156">
            <a:off x="7214954" y="658281"/>
            <a:ext cx="867031" cy="926372"/>
          </a:xfrm>
          <a:prstGeom prst="rect">
            <a:avLst/>
          </a:prstGeom>
        </p:spPr>
      </p:pic>
      <p:pic>
        <p:nvPicPr>
          <p:cNvPr id="16" name="圖片 15" descr="1508125021884.png"/>
          <p:cNvPicPr>
            <a:picLocks noChangeAspect="1"/>
          </p:cNvPicPr>
          <p:nvPr/>
        </p:nvPicPr>
        <p:blipFill>
          <a:blip r:embed="rId7" cstate="print"/>
          <a:stretch>
            <a:fillRect/>
          </a:stretch>
        </p:blipFill>
        <p:spPr>
          <a:xfrm rot="19744244">
            <a:off x="10182612" y="3533155"/>
            <a:ext cx="973136" cy="1039739"/>
          </a:xfrm>
          <a:prstGeom prst="rect">
            <a:avLst/>
          </a:prstGeom>
        </p:spPr>
      </p:pic>
      <p:pic>
        <p:nvPicPr>
          <p:cNvPr id="17" name="圖片 16" descr="1508125021884.png"/>
          <p:cNvPicPr>
            <a:picLocks noChangeAspect="1"/>
          </p:cNvPicPr>
          <p:nvPr/>
        </p:nvPicPr>
        <p:blipFill>
          <a:blip r:embed="rId4" cstate="print"/>
          <a:stretch>
            <a:fillRect/>
          </a:stretch>
        </p:blipFill>
        <p:spPr>
          <a:xfrm rot="19010220">
            <a:off x="10354351" y="1693687"/>
            <a:ext cx="1301310" cy="1390374"/>
          </a:xfrm>
          <a:prstGeom prst="rect">
            <a:avLst/>
          </a:prstGeom>
        </p:spPr>
      </p:pic>
      <p:pic>
        <p:nvPicPr>
          <p:cNvPr id="18" name="圖片 17" descr="1508125021884.png"/>
          <p:cNvPicPr>
            <a:picLocks noChangeAspect="1"/>
          </p:cNvPicPr>
          <p:nvPr/>
        </p:nvPicPr>
        <p:blipFill>
          <a:blip r:embed="rId8" cstate="print"/>
          <a:stretch>
            <a:fillRect/>
          </a:stretch>
        </p:blipFill>
        <p:spPr>
          <a:xfrm rot="9042216">
            <a:off x="9183156" y="1966647"/>
            <a:ext cx="690855" cy="738138"/>
          </a:xfrm>
          <a:prstGeom prst="rect">
            <a:avLst/>
          </a:prstGeom>
        </p:spPr>
      </p:pic>
      <p:pic>
        <p:nvPicPr>
          <p:cNvPr id="19" name="圖片 18" descr="1508125021884.png"/>
          <p:cNvPicPr>
            <a:picLocks noChangeAspect="1"/>
          </p:cNvPicPr>
          <p:nvPr/>
        </p:nvPicPr>
        <p:blipFill>
          <a:blip r:embed="rId9" cstate="print"/>
          <a:stretch>
            <a:fillRect/>
          </a:stretch>
        </p:blipFill>
        <p:spPr>
          <a:xfrm rot="18096909">
            <a:off x="8815045" y="1421093"/>
            <a:ext cx="468052" cy="500087"/>
          </a:xfrm>
          <a:prstGeom prst="rect">
            <a:avLst/>
          </a:prstGeom>
        </p:spPr>
      </p:pic>
      <p:pic>
        <p:nvPicPr>
          <p:cNvPr id="20" name="圖片 19" descr="1508125021884.png"/>
          <p:cNvPicPr>
            <a:picLocks noChangeAspect="1"/>
          </p:cNvPicPr>
          <p:nvPr/>
        </p:nvPicPr>
        <p:blipFill>
          <a:blip r:embed="rId10" cstate="print"/>
          <a:stretch>
            <a:fillRect/>
          </a:stretch>
        </p:blipFill>
        <p:spPr>
          <a:xfrm rot="20324895">
            <a:off x="10396222" y="630628"/>
            <a:ext cx="600362" cy="641451"/>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p:cNvSpPr txBox="1"/>
          <p:nvPr/>
        </p:nvSpPr>
        <p:spPr>
          <a:xfrm>
            <a:off x="549796" y="1556792"/>
            <a:ext cx="4896544" cy="4524315"/>
          </a:xfrm>
          <a:prstGeom prst="rect">
            <a:avLst/>
          </a:prstGeom>
          <a:noFill/>
        </p:spPr>
        <p:txBody>
          <a:bodyPr wrap="square" rtlCol="0">
            <a:spAutoFit/>
          </a:bodyPr>
          <a:lstStyle/>
          <a:p>
            <a:r>
              <a:rPr lang="zh-TW" altLang="en-US" sz="3600" dirty="0" smtClean="0">
                <a:solidFill>
                  <a:schemeClr val="accent4">
                    <a:lumMod val="50000"/>
                  </a:schemeClr>
                </a:solidFill>
              </a:rPr>
              <a:t>缺點：不防滑，如果製作地磚的話會有容易跌倒情形發生。</a:t>
            </a:r>
            <a:endParaRPr lang="en-US" altLang="zh-TW" sz="3600" dirty="0" smtClean="0">
              <a:solidFill>
                <a:schemeClr val="accent4">
                  <a:lumMod val="50000"/>
                </a:schemeClr>
              </a:solidFill>
            </a:endParaRPr>
          </a:p>
          <a:p>
            <a:endParaRPr lang="en-US" altLang="zh-TW" sz="3600" dirty="0" smtClean="0">
              <a:solidFill>
                <a:schemeClr val="accent4">
                  <a:lumMod val="50000"/>
                </a:schemeClr>
              </a:solidFill>
            </a:endParaRPr>
          </a:p>
          <a:p>
            <a:r>
              <a:rPr lang="zh-TW" altLang="en-US" sz="3600" dirty="0" smtClean="0">
                <a:solidFill>
                  <a:schemeClr val="accent4">
                    <a:lumMod val="50000"/>
                  </a:schemeClr>
                </a:solidFill>
              </a:rPr>
              <a:t>改善方法：在塑膠磚頭上方加壓紋路，增加磚頭摩擦力能達到防滑效果。</a:t>
            </a:r>
            <a:endParaRPr lang="zh-TW" altLang="en-US" sz="3600" dirty="0">
              <a:solidFill>
                <a:schemeClr val="accent4">
                  <a:lumMod val="50000"/>
                </a:schemeClr>
              </a:solidFill>
            </a:endParaRPr>
          </a:p>
        </p:txBody>
      </p:sp>
      <p:pic>
        <p:nvPicPr>
          <p:cNvPr id="3" name="Picture 2" descr="C:\Users\pc\AppData\Local\Microsoft\Windows\Temporary Internet Files\Content.IE5\IOGYYJ55\deforestation-297820_640[1].png"/>
          <p:cNvPicPr>
            <a:picLocks noChangeAspect="1" noChangeArrowheads="1"/>
          </p:cNvPicPr>
          <p:nvPr/>
        </p:nvPicPr>
        <p:blipFill>
          <a:blip r:embed="rId2" cstate="print"/>
          <a:srcRect l="11812" t="22220" r="11407"/>
          <a:stretch>
            <a:fillRect/>
          </a:stretch>
        </p:blipFill>
        <p:spPr bwMode="auto">
          <a:xfrm>
            <a:off x="6173822" y="764704"/>
            <a:ext cx="6015003" cy="6093296"/>
          </a:xfrm>
          <a:prstGeom prst="rect">
            <a:avLst/>
          </a:prstGeom>
          <a:noFill/>
        </p:spPr>
      </p:pic>
      <p:pic>
        <p:nvPicPr>
          <p:cNvPr id="4" name="圖片 3" descr="1508125021884.png"/>
          <p:cNvPicPr>
            <a:picLocks noChangeAspect="1"/>
          </p:cNvPicPr>
          <p:nvPr/>
        </p:nvPicPr>
        <p:blipFill>
          <a:blip r:embed="rId3" cstate="print"/>
          <a:stretch>
            <a:fillRect/>
          </a:stretch>
        </p:blipFill>
        <p:spPr>
          <a:xfrm rot="2873932">
            <a:off x="5789572" y="1318821"/>
            <a:ext cx="2103900" cy="2247894"/>
          </a:xfrm>
          <a:prstGeom prst="rect">
            <a:avLst/>
          </a:prstGeom>
        </p:spPr>
      </p:pic>
      <p:pic>
        <p:nvPicPr>
          <p:cNvPr id="5" name="圖片 4" descr="1508125021884.png"/>
          <p:cNvPicPr>
            <a:picLocks noChangeAspect="1"/>
          </p:cNvPicPr>
          <p:nvPr/>
        </p:nvPicPr>
        <p:blipFill>
          <a:blip r:embed="rId3" cstate="print"/>
          <a:stretch>
            <a:fillRect/>
          </a:stretch>
        </p:blipFill>
        <p:spPr>
          <a:xfrm rot="13491327">
            <a:off x="8619093" y="-66105"/>
            <a:ext cx="1264627" cy="1351180"/>
          </a:xfrm>
          <a:prstGeom prst="rect">
            <a:avLst/>
          </a:prstGeom>
        </p:spPr>
      </p:pic>
      <p:pic>
        <p:nvPicPr>
          <p:cNvPr id="6" name="圖片 5" descr="1508125021884.png"/>
          <p:cNvPicPr>
            <a:picLocks noChangeAspect="1"/>
          </p:cNvPicPr>
          <p:nvPr/>
        </p:nvPicPr>
        <p:blipFill>
          <a:blip r:embed="rId4" cstate="print"/>
          <a:stretch>
            <a:fillRect/>
          </a:stretch>
        </p:blipFill>
        <p:spPr>
          <a:xfrm rot="2347222">
            <a:off x="7644677" y="3155379"/>
            <a:ext cx="809475" cy="864876"/>
          </a:xfrm>
          <a:prstGeom prst="rect">
            <a:avLst/>
          </a:prstGeom>
        </p:spPr>
      </p:pic>
      <p:pic>
        <p:nvPicPr>
          <p:cNvPr id="7" name="圖片 6" descr="1508125021884.png"/>
          <p:cNvPicPr>
            <a:picLocks noChangeAspect="1"/>
          </p:cNvPicPr>
          <p:nvPr/>
        </p:nvPicPr>
        <p:blipFill>
          <a:blip r:embed="rId5" cstate="print"/>
          <a:stretch>
            <a:fillRect/>
          </a:stretch>
        </p:blipFill>
        <p:spPr>
          <a:xfrm rot="10486156">
            <a:off x="7214954" y="658281"/>
            <a:ext cx="867031" cy="926372"/>
          </a:xfrm>
          <a:prstGeom prst="rect">
            <a:avLst/>
          </a:prstGeom>
        </p:spPr>
      </p:pic>
      <p:pic>
        <p:nvPicPr>
          <p:cNvPr id="8" name="圖片 7" descr="1508125021884.png"/>
          <p:cNvPicPr>
            <a:picLocks noChangeAspect="1"/>
          </p:cNvPicPr>
          <p:nvPr/>
        </p:nvPicPr>
        <p:blipFill>
          <a:blip r:embed="rId6" cstate="print"/>
          <a:stretch>
            <a:fillRect/>
          </a:stretch>
        </p:blipFill>
        <p:spPr>
          <a:xfrm rot="19744244">
            <a:off x="10182612" y="3533155"/>
            <a:ext cx="973136" cy="1039739"/>
          </a:xfrm>
          <a:prstGeom prst="rect">
            <a:avLst/>
          </a:prstGeom>
        </p:spPr>
      </p:pic>
      <p:pic>
        <p:nvPicPr>
          <p:cNvPr id="9" name="圖片 8" descr="1508125021884.png"/>
          <p:cNvPicPr>
            <a:picLocks noChangeAspect="1"/>
          </p:cNvPicPr>
          <p:nvPr/>
        </p:nvPicPr>
        <p:blipFill>
          <a:blip r:embed="rId3" cstate="print"/>
          <a:stretch>
            <a:fillRect/>
          </a:stretch>
        </p:blipFill>
        <p:spPr>
          <a:xfrm rot="19010220">
            <a:off x="10354351" y="1693687"/>
            <a:ext cx="1301310" cy="1390374"/>
          </a:xfrm>
          <a:prstGeom prst="rect">
            <a:avLst/>
          </a:prstGeom>
        </p:spPr>
      </p:pic>
      <p:pic>
        <p:nvPicPr>
          <p:cNvPr id="10" name="圖片 9" descr="1508125021884.png"/>
          <p:cNvPicPr>
            <a:picLocks noChangeAspect="1"/>
          </p:cNvPicPr>
          <p:nvPr/>
        </p:nvPicPr>
        <p:blipFill>
          <a:blip r:embed="rId7" cstate="print"/>
          <a:stretch>
            <a:fillRect/>
          </a:stretch>
        </p:blipFill>
        <p:spPr>
          <a:xfrm rot="9042216">
            <a:off x="9183156" y="1966647"/>
            <a:ext cx="690855" cy="738138"/>
          </a:xfrm>
          <a:prstGeom prst="rect">
            <a:avLst/>
          </a:prstGeom>
        </p:spPr>
      </p:pic>
      <p:pic>
        <p:nvPicPr>
          <p:cNvPr id="11" name="圖片 10" descr="1508125021884.png"/>
          <p:cNvPicPr>
            <a:picLocks noChangeAspect="1"/>
          </p:cNvPicPr>
          <p:nvPr/>
        </p:nvPicPr>
        <p:blipFill>
          <a:blip r:embed="rId8" cstate="print"/>
          <a:stretch>
            <a:fillRect/>
          </a:stretch>
        </p:blipFill>
        <p:spPr>
          <a:xfrm rot="18096909">
            <a:off x="8815045" y="1421093"/>
            <a:ext cx="468052" cy="500087"/>
          </a:xfrm>
          <a:prstGeom prst="rect">
            <a:avLst/>
          </a:prstGeom>
        </p:spPr>
      </p:pic>
      <p:pic>
        <p:nvPicPr>
          <p:cNvPr id="12" name="圖片 11" descr="1508125021884.png"/>
          <p:cNvPicPr>
            <a:picLocks noChangeAspect="1"/>
          </p:cNvPicPr>
          <p:nvPr/>
        </p:nvPicPr>
        <p:blipFill>
          <a:blip r:embed="rId9" cstate="print"/>
          <a:stretch>
            <a:fillRect/>
          </a:stretch>
        </p:blipFill>
        <p:spPr>
          <a:xfrm rot="20324895">
            <a:off x="10396222" y="630628"/>
            <a:ext cx="600362" cy="641451"/>
          </a:xfrm>
          <a:prstGeom prst="rect">
            <a:avLst/>
          </a:prstGeom>
        </p:spPr>
      </p:pic>
      <p:pic>
        <p:nvPicPr>
          <p:cNvPr id="13" name="圖片 12" descr="圖片2.png"/>
          <p:cNvPicPr>
            <a:picLocks noChangeAspect="1"/>
          </p:cNvPicPr>
          <p:nvPr/>
        </p:nvPicPr>
        <p:blipFill>
          <a:blip r:embed="rId10" cstate="print"/>
          <a:stretch>
            <a:fillRect/>
          </a:stretch>
        </p:blipFill>
        <p:spPr>
          <a:xfrm>
            <a:off x="1845940" y="0"/>
            <a:ext cx="3529292" cy="1170335"/>
          </a:xfrm>
          <a:prstGeom prst="rect">
            <a:avLst/>
          </a:prstGeom>
        </p:spPr>
      </p:pic>
      <p:sp>
        <p:nvSpPr>
          <p:cNvPr id="14" name="文字方塊 13"/>
          <p:cNvSpPr txBox="1"/>
          <p:nvPr/>
        </p:nvSpPr>
        <p:spPr>
          <a:xfrm>
            <a:off x="189756" y="404664"/>
            <a:ext cx="4942284" cy="646331"/>
          </a:xfrm>
          <a:prstGeom prst="rect">
            <a:avLst/>
          </a:prstGeom>
          <a:noFill/>
        </p:spPr>
        <p:txBody>
          <a:bodyPr wrap="square" rtlCol="0">
            <a:spAutoFit/>
          </a:bodyPr>
          <a:lstStyle/>
          <a:p>
            <a:r>
              <a:rPr lang="zh-TW" altLang="en-US" sz="3600" b="1" dirty="0" smtClean="0">
                <a:solidFill>
                  <a:schemeClr val="accent1"/>
                </a:solidFill>
              </a:rPr>
              <a:t>產品項目   塑膠磚頭</a:t>
            </a:r>
            <a:endParaRPr lang="zh-TW" altLang="en-US" sz="3600" b="1" dirty="0">
              <a:solidFill>
                <a:schemeClr val="accent1"/>
              </a:solidFill>
            </a:endParaRPr>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橢圓 11"/>
          <p:cNvSpPr/>
          <p:nvPr/>
        </p:nvSpPr>
        <p:spPr>
          <a:xfrm>
            <a:off x="2854052" y="4147616"/>
            <a:ext cx="2191342" cy="2161704"/>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11" name="橢圓 10"/>
          <p:cNvSpPr/>
          <p:nvPr/>
        </p:nvSpPr>
        <p:spPr>
          <a:xfrm>
            <a:off x="6238428" y="3444195"/>
            <a:ext cx="1815004" cy="1784273"/>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10" name="橢圓 9"/>
          <p:cNvSpPr/>
          <p:nvPr/>
        </p:nvSpPr>
        <p:spPr>
          <a:xfrm>
            <a:off x="4366220" y="548680"/>
            <a:ext cx="1815004" cy="1784273"/>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5" name="橢圓 4"/>
          <p:cNvSpPr/>
          <p:nvPr/>
        </p:nvSpPr>
        <p:spPr>
          <a:xfrm>
            <a:off x="6640680" y="2507821"/>
            <a:ext cx="2304256" cy="2199641"/>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 name="橢圓 5"/>
          <p:cNvSpPr/>
          <p:nvPr/>
        </p:nvSpPr>
        <p:spPr>
          <a:xfrm>
            <a:off x="4303757" y="4005064"/>
            <a:ext cx="1250772" cy="1158182"/>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橢圓 6"/>
          <p:cNvSpPr/>
          <p:nvPr/>
        </p:nvSpPr>
        <p:spPr>
          <a:xfrm>
            <a:off x="2277988" y="1268760"/>
            <a:ext cx="2592288" cy="2504354"/>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8" name="文字方塊 7"/>
          <p:cNvSpPr txBox="1"/>
          <p:nvPr/>
        </p:nvSpPr>
        <p:spPr>
          <a:xfrm>
            <a:off x="2643127" y="2021447"/>
            <a:ext cx="4572032" cy="1015663"/>
          </a:xfrm>
          <a:prstGeom prst="rect">
            <a:avLst/>
          </a:prstGeom>
          <a:noFill/>
        </p:spPr>
        <p:txBody>
          <a:bodyPr wrap="square" rtlCol="0">
            <a:spAutoFit/>
          </a:bodyPr>
          <a:lstStyle/>
          <a:p>
            <a:r>
              <a:rPr lang="en-US" altLang="zh-TW" sz="6000" dirty="0" smtClean="0">
                <a:solidFill>
                  <a:srgbClr val="00B0F0"/>
                </a:solidFill>
              </a:rPr>
              <a:t>04</a:t>
            </a:r>
            <a:r>
              <a:rPr lang="zh-TW" altLang="en-US" sz="4000" dirty="0" smtClean="0">
                <a:solidFill>
                  <a:srgbClr val="00B0F0"/>
                </a:solidFill>
              </a:rPr>
              <a:t>  </a:t>
            </a:r>
            <a:r>
              <a:rPr lang="en-US" altLang="en-US" sz="4000" dirty="0" smtClean="0">
                <a:solidFill>
                  <a:srgbClr val="00B0F0"/>
                </a:solidFill>
              </a:rPr>
              <a:t> </a:t>
            </a:r>
            <a:r>
              <a:rPr lang="en-US" altLang="zh-TW" sz="3600" dirty="0" smtClean="0">
                <a:solidFill>
                  <a:srgbClr val="00B0F0"/>
                </a:solidFill>
              </a:rPr>
              <a:t>PART </a:t>
            </a:r>
            <a:r>
              <a:rPr lang="en-US" altLang="zh-TW" sz="3600" b="1" dirty="0" smtClean="0">
                <a:solidFill>
                  <a:srgbClr val="00B0F0"/>
                </a:solidFill>
                <a:latin typeface="Calibri" panose="020F0502020204030204" pitchFamily="34" charset="0"/>
                <a:ea typeface="Microsoft YaHei" panose="020B0503020204020204" charset="-122"/>
                <a:cs typeface="Arial" panose="020B0604020202020204"/>
                <a:sym typeface="Oswald" panose="02020300000000000000"/>
              </a:rPr>
              <a:t>FOUR</a:t>
            </a:r>
            <a:endParaRPr lang="zh-TW" altLang="en-US" sz="3600" dirty="0">
              <a:solidFill>
                <a:srgbClr val="00B0F0"/>
              </a:solidFill>
            </a:endParaRPr>
          </a:p>
        </p:txBody>
      </p:sp>
      <p:sp>
        <p:nvSpPr>
          <p:cNvPr id="9" name="標題 1"/>
          <p:cNvSpPr txBox="1">
            <a:spLocks/>
          </p:cNvSpPr>
          <p:nvPr/>
        </p:nvSpPr>
        <p:spPr>
          <a:xfrm>
            <a:off x="4973386" y="3203066"/>
            <a:ext cx="3611880" cy="1198880"/>
          </a:xfrm>
          <a:prstGeom prst="rect">
            <a:avLst/>
          </a:prstGeom>
        </p:spPr>
        <p:txBody>
          <a:bodyPr vert="horz" lIns="91440" tIns="45720" rIns="91440" bIns="45720" rtlCol="0" anchor="b">
            <a:normAutofit/>
          </a:bodyPr>
          <a:lstStyle>
            <a:lvl1pPr algn="l" defTabSz="914400" rtl="0" eaLnBrk="1" latinLnBrk="0" hangingPunct="1">
              <a:lnSpc>
                <a:spcPct val="80000"/>
              </a:lnSpc>
              <a:spcBef>
                <a:spcPct val="0"/>
              </a:spcBef>
              <a:buNone/>
              <a:defRPr lang="zh-TW" sz="3600" b="1" kern="1200">
                <a:solidFill>
                  <a:schemeClr val="accent1"/>
                </a:solidFill>
                <a:latin typeface="微軟正黑體" panose="020B0604030504040204" pitchFamily="34" charset="-120"/>
                <a:ea typeface="微軟正黑體" panose="020B0604030504040204" pitchFamily="34" charset="-120"/>
                <a:cs typeface="+mj-cs"/>
              </a:defRPr>
            </a:lvl1pPr>
          </a:lstStyle>
          <a:p>
            <a:r>
              <a:rPr lang="zh-TW" altLang="en-US" sz="6000" dirty="0">
                <a:solidFill>
                  <a:schemeClr val="tx1"/>
                </a:solidFill>
                <a:latin typeface="新細明體-ExtB" panose="02020500000000000000" pitchFamily="18" charset="-120"/>
                <a:ea typeface="新細明體-ExtB" panose="02020500000000000000" pitchFamily="18" charset="-120"/>
              </a:rPr>
              <a:t>市場分</a:t>
            </a:r>
            <a:r>
              <a:rPr lang="zh-TW" altLang="en-US" sz="8000" dirty="0">
                <a:solidFill>
                  <a:schemeClr val="tx1"/>
                </a:solidFill>
                <a:latin typeface="新細明體-ExtB" panose="02020500000000000000" pitchFamily="18" charset="-120"/>
                <a:ea typeface="新細明體-ExtB" panose="02020500000000000000" pitchFamily="18" charset="-120"/>
              </a:rPr>
              <a:t>析</a:t>
            </a:r>
            <a:endParaRPr lang="zh-TW" altLang="en-US" sz="8000" dirty="0" smtClean="0">
              <a:solidFill>
                <a:schemeClr val="tx1"/>
              </a:solidFill>
              <a:latin typeface="新細明體-ExtB" panose="02020500000000000000" pitchFamily="18" charset="-120"/>
              <a:ea typeface="新細明體-ExtB" panose="02020500000000000000" pitchFamily="18" charset="-120"/>
            </a:endParaRPr>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橢圓 3"/>
          <p:cNvSpPr/>
          <p:nvPr/>
        </p:nvSpPr>
        <p:spPr>
          <a:xfrm>
            <a:off x="3934172" y="1500174"/>
            <a:ext cx="4143404" cy="4000528"/>
          </a:xfrm>
          <a:prstGeom prst="ellipse">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2" name="內容版面配置區 11"/>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170284" y="-99392"/>
            <a:ext cx="4818778" cy="6159656"/>
          </a:xfrm>
        </p:spPr>
      </p:pic>
      <p:sp>
        <p:nvSpPr>
          <p:cNvPr id="2" name="標題 1"/>
          <p:cNvSpPr>
            <a:spLocks noGrp="1"/>
          </p:cNvSpPr>
          <p:nvPr>
            <p:ph type="title"/>
          </p:nvPr>
        </p:nvSpPr>
        <p:spPr>
          <a:xfrm>
            <a:off x="4150196" y="3933056"/>
            <a:ext cx="6141288" cy="1066800"/>
          </a:xfrm>
        </p:spPr>
        <p:txBody>
          <a:bodyPr>
            <a:noAutofit/>
          </a:bodyPr>
          <a:lstStyle/>
          <a:p>
            <a:r>
              <a:rPr lang="en-US" altLang="zh-TW" sz="8800" dirty="0" smtClean="0">
                <a:solidFill>
                  <a:srgbClr val="FF0000"/>
                </a:solidFill>
                <a:latin typeface="Segoe UI Black" panose="020B0A02040204020203" pitchFamily="34" charset="0"/>
                <a:ea typeface="Segoe UI Black" panose="020B0A02040204020203" pitchFamily="34" charset="0"/>
                <a:cs typeface="Segoe UI Black" panose="020B0A02040204020203" pitchFamily="34" charset="0"/>
              </a:rPr>
              <a:t>S</a:t>
            </a:r>
            <a:r>
              <a:rPr lang="en-US" altLang="zh-TW" sz="8800" dirty="0" smtClean="0">
                <a:solidFill>
                  <a:srgbClr val="FFC000"/>
                </a:solidFill>
                <a:latin typeface="Segoe UI Black" panose="020B0A02040204020203" pitchFamily="34" charset="0"/>
                <a:ea typeface="Segoe UI Black" panose="020B0A02040204020203" pitchFamily="34" charset="0"/>
                <a:cs typeface="Segoe UI Black" panose="020B0A02040204020203" pitchFamily="34" charset="0"/>
              </a:rPr>
              <a:t>W</a:t>
            </a:r>
            <a:r>
              <a:rPr lang="en-US" altLang="zh-TW" sz="8800" dirty="0" smtClean="0">
                <a:solidFill>
                  <a:srgbClr val="92D050"/>
                </a:solidFill>
                <a:latin typeface="Segoe UI Black" panose="020B0A02040204020203" pitchFamily="34" charset="0"/>
                <a:ea typeface="Segoe UI Black" panose="020B0A02040204020203" pitchFamily="34" charset="0"/>
                <a:cs typeface="Segoe UI Black" panose="020B0A02040204020203" pitchFamily="34" charset="0"/>
              </a:rPr>
              <a:t>O</a:t>
            </a:r>
            <a:r>
              <a:rPr lang="en-US" altLang="zh-TW" sz="8800" dirty="0" smtClean="0">
                <a:solidFill>
                  <a:srgbClr val="7030A0"/>
                </a:solidFill>
                <a:latin typeface="Segoe UI Black" panose="020B0A02040204020203" pitchFamily="34" charset="0"/>
                <a:ea typeface="Segoe UI Black" panose="020B0A02040204020203" pitchFamily="34" charset="0"/>
                <a:cs typeface="Segoe UI Black" panose="020B0A02040204020203" pitchFamily="34" charset="0"/>
              </a:rPr>
              <a:t>T</a:t>
            </a:r>
            <a:r>
              <a:rPr altLang="en-US" sz="8000" dirty="0" smtClean="0">
                <a:solidFill>
                  <a:srgbClr val="7030A0"/>
                </a:solidFill>
                <a:latin typeface="Segoe UI Black" panose="020B0A02040204020203" pitchFamily="34" charset="0"/>
                <a:ea typeface="Segoe UI Black" panose="020B0A02040204020203" pitchFamily="34" charset="0"/>
                <a:cs typeface="Segoe UI Black" panose="020B0A02040204020203" pitchFamily="34" charset="0"/>
              </a:rPr>
              <a:t> </a:t>
            </a:r>
            <a:r>
              <a:rPr altLang="en-US" sz="6000" b="0" dirty="0" smtClean="0">
                <a:solidFill>
                  <a:schemeClr val="tx1"/>
                </a:solidFill>
                <a:latin typeface="+mn-ea"/>
                <a:ea typeface="+mn-ea"/>
                <a:cs typeface="Segoe UI Black" panose="020B0A02040204020203" pitchFamily="34" charset="0"/>
              </a:rPr>
              <a:t>分析</a:t>
            </a:r>
            <a:endParaRPr lang="zh-TW" altLang="en-US" sz="6000" b="0" dirty="0">
              <a:solidFill>
                <a:schemeClr val="tx1"/>
              </a:solidFill>
              <a:latin typeface="+mn-ea"/>
              <a:ea typeface="+mn-ea"/>
              <a:cs typeface="Segoe UI Black" panose="020B0A02040204020203" pitchFamily="34" charset="0"/>
            </a:endParaRPr>
          </a:p>
        </p:txBody>
      </p:sp>
      <p:sp>
        <p:nvSpPr>
          <p:cNvPr id="5" name="文字方塊 4"/>
          <p:cNvSpPr txBox="1"/>
          <p:nvPr/>
        </p:nvSpPr>
        <p:spPr>
          <a:xfrm>
            <a:off x="4222204" y="2060848"/>
            <a:ext cx="5643602" cy="1200329"/>
          </a:xfrm>
          <a:prstGeom prst="rect">
            <a:avLst/>
          </a:prstGeom>
          <a:noFill/>
        </p:spPr>
        <p:txBody>
          <a:bodyPr wrap="square" rtlCol="0">
            <a:spAutoFit/>
          </a:bodyPr>
          <a:lstStyle/>
          <a:p>
            <a:r>
              <a:rPr lang="zh-TW" altLang="en-US" sz="7200" b="1" dirty="0" smtClean="0">
                <a:solidFill>
                  <a:srgbClr val="00B0F0"/>
                </a:solidFill>
                <a:latin typeface="新細明體-ExtB" panose="02020500000000000000" pitchFamily="18" charset="-120"/>
                <a:ea typeface="新細明體-ExtB" panose="02020500000000000000" pitchFamily="18" charset="-120"/>
              </a:rPr>
              <a:t>積木之家</a:t>
            </a:r>
            <a:endParaRPr lang="zh-TW" altLang="en-US" sz="7200" b="1" dirty="0">
              <a:solidFill>
                <a:srgbClr val="00B0F0"/>
              </a:solidFill>
              <a:latin typeface="新細明體-ExtB" panose="02020500000000000000" pitchFamily="18" charset="-120"/>
              <a:ea typeface="新細明體-ExtB" panose="02020500000000000000" pitchFamily="18" charset="-120"/>
            </a:endParaRPr>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橢圓 11"/>
          <p:cNvSpPr/>
          <p:nvPr/>
        </p:nvSpPr>
        <p:spPr>
          <a:xfrm>
            <a:off x="736562" y="1643050"/>
            <a:ext cx="3643338" cy="3714776"/>
          </a:xfrm>
          <a:prstGeom prst="ellipse">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標題 1"/>
          <p:cNvSpPr>
            <a:spLocks noGrp="1"/>
          </p:cNvSpPr>
          <p:nvPr>
            <p:ph type="title"/>
          </p:nvPr>
        </p:nvSpPr>
        <p:spPr>
          <a:xfrm>
            <a:off x="450810" y="1357298"/>
            <a:ext cx="1714512" cy="1066800"/>
          </a:xfrm>
        </p:spPr>
        <p:txBody>
          <a:bodyPr/>
          <a:lstStyle/>
          <a:p>
            <a:r>
              <a:rPr lang="en-US" altLang="zh-TW" dirty="0" smtClean="0"/>
              <a:t>SWOT</a:t>
            </a:r>
            <a:endParaRPr lang="zh-TW" altLang="en-US" dirty="0"/>
          </a:p>
        </p:txBody>
      </p:sp>
      <p:sp>
        <p:nvSpPr>
          <p:cNvPr id="3" name="內容版面配置區 2"/>
          <p:cNvSpPr>
            <a:spLocks noGrp="1"/>
          </p:cNvSpPr>
          <p:nvPr>
            <p:ph idx="1"/>
          </p:nvPr>
        </p:nvSpPr>
        <p:spPr>
          <a:xfrm>
            <a:off x="6166420" y="1340768"/>
            <a:ext cx="4643470" cy="4857784"/>
          </a:xfrm>
        </p:spPr>
        <p:txBody>
          <a:bodyPr>
            <a:normAutofit/>
          </a:bodyPr>
          <a:lstStyle/>
          <a:p>
            <a:pPr marL="342900" lvl="0" indent="-342900">
              <a:spcAft>
                <a:spcPts val="0"/>
              </a:spcAft>
              <a:buFont typeface="Wingdings" panose="05000000000000000000" pitchFamily="2" charset="2"/>
              <a:buChar char="ü"/>
            </a:pPr>
            <a:r>
              <a:rPr altLang="en-US" sz="3600" kern="100" dirty="0" smtClean="0">
                <a:solidFill>
                  <a:sysClr val="windowText" lastClr="000000"/>
                </a:solidFill>
              </a:rPr>
              <a:t>以環保為基礎</a:t>
            </a:r>
            <a:endParaRPr lang="en-US" altLang="en-US" sz="3600" kern="100" dirty="0" smtClean="0">
              <a:solidFill>
                <a:sysClr val="windowText" lastClr="000000"/>
              </a:solidFill>
            </a:endParaRPr>
          </a:p>
          <a:p>
            <a:pPr marL="342900" lvl="0" indent="-342900">
              <a:spcAft>
                <a:spcPts val="0"/>
              </a:spcAft>
              <a:buFont typeface="Wingdings" panose="05000000000000000000" pitchFamily="2" charset="2"/>
              <a:buChar char="ü"/>
            </a:pPr>
            <a:r>
              <a:rPr altLang="en-US" sz="3600" kern="100" dirty="0" smtClean="0">
                <a:solidFill>
                  <a:sysClr val="windowText" lastClr="000000"/>
                </a:solidFill>
              </a:rPr>
              <a:t>回收塑膠垃圾製作成有效成品</a:t>
            </a:r>
            <a:endParaRPr lang="en-US" altLang="zh-TW" sz="3600" kern="100" dirty="0" smtClean="0">
              <a:solidFill>
                <a:sysClr val="windowText" lastClr="000000"/>
              </a:solidFill>
            </a:endParaRPr>
          </a:p>
          <a:p>
            <a:pPr marL="342900" lvl="0" indent="-342900">
              <a:spcAft>
                <a:spcPts val="0"/>
              </a:spcAft>
              <a:buFont typeface="Wingdings" panose="05000000000000000000" pitchFamily="2" charset="2"/>
              <a:buChar char="ü"/>
            </a:pPr>
            <a:r>
              <a:rPr altLang="en-US" sz="3600" kern="100" dirty="0" smtClean="0">
                <a:solidFill>
                  <a:sysClr val="windowText" lastClr="000000"/>
                </a:solidFill>
              </a:rPr>
              <a:t>可自行組裝自己想要的家</a:t>
            </a:r>
            <a:r>
              <a:rPr lang="zh-TW" altLang="en-US" sz="3600" kern="100" dirty="0" smtClean="0">
                <a:solidFill>
                  <a:sysClr val="windowText" lastClr="000000"/>
                </a:solidFill>
              </a:rPr>
              <a:t>俱</a:t>
            </a:r>
            <a:endParaRPr lang="en-US" altLang="zh-TW" sz="3600" kern="100" dirty="0" smtClean="0">
              <a:solidFill>
                <a:sysClr val="windowText" lastClr="000000"/>
              </a:solidFill>
            </a:endParaRPr>
          </a:p>
          <a:p>
            <a:pPr marL="342900" lvl="0" indent="-342900">
              <a:spcAft>
                <a:spcPts val="0"/>
              </a:spcAft>
              <a:buFont typeface="Wingdings" panose="05000000000000000000" pitchFamily="2" charset="2"/>
              <a:buChar char="ü"/>
            </a:pPr>
            <a:r>
              <a:rPr altLang="en-US" sz="3600" kern="100" dirty="0" smtClean="0">
                <a:solidFill>
                  <a:sysClr val="windowText" lastClr="000000"/>
                </a:solidFill>
              </a:rPr>
              <a:t>可控制大小</a:t>
            </a:r>
            <a:endParaRPr lang="en-US" altLang="zh-TW" sz="3600" kern="100" dirty="0" smtClean="0">
              <a:solidFill>
                <a:sysClr val="windowText" lastClr="000000"/>
              </a:solidFill>
            </a:endParaRPr>
          </a:p>
          <a:p>
            <a:endParaRPr lang="zh-TW" altLang="en-US" dirty="0"/>
          </a:p>
        </p:txBody>
      </p:sp>
      <p:sp>
        <p:nvSpPr>
          <p:cNvPr id="11" name="矩形 10"/>
          <p:cNvSpPr/>
          <p:nvPr/>
        </p:nvSpPr>
        <p:spPr>
          <a:xfrm>
            <a:off x="307934" y="2285992"/>
            <a:ext cx="6215105" cy="2492990"/>
          </a:xfrm>
          <a:prstGeom prst="rect">
            <a:avLst/>
          </a:prstGeom>
        </p:spPr>
        <p:txBody>
          <a:bodyPr wrap="square">
            <a:spAutoFit/>
          </a:bodyPr>
          <a:lstStyle/>
          <a:p>
            <a:pPr algn="ctr" fontAlgn="auto">
              <a:spcBef>
                <a:spcPts val="0"/>
              </a:spcBef>
              <a:spcAft>
                <a:spcPts val="0"/>
              </a:spcAft>
              <a:defRPr/>
            </a:pPr>
            <a:r>
              <a:rPr lang="en-US" altLang="zh-TW" sz="9600" b="1" kern="0" dirty="0" smtClean="0">
                <a:solidFill>
                  <a:srgbClr val="FF0000"/>
                </a:solidFill>
                <a:latin typeface="Calibri" panose="020F0502020204030204" pitchFamily="34" charset="0"/>
                <a:ea typeface="微軟正黑體" panose="020B0604030504040204" pitchFamily="34" charset="-120"/>
                <a:cs typeface="Arial" panose="020B0604020202020204"/>
                <a:sym typeface="Arial" panose="020B0604020202020204"/>
              </a:rPr>
              <a:t>S</a:t>
            </a:r>
            <a:r>
              <a:rPr lang="en-US" altLang="zh-TW" sz="6000" b="1" kern="0" dirty="0" smtClean="0">
                <a:solidFill>
                  <a:schemeClr val="tx1">
                    <a:lumMod val="75000"/>
                    <a:lumOff val="25000"/>
                  </a:schemeClr>
                </a:solidFill>
                <a:latin typeface="Calibri" panose="020F0502020204030204" pitchFamily="34" charset="0"/>
                <a:ea typeface="微軟正黑體" panose="020B0604030504040204" pitchFamily="34" charset="-120"/>
                <a:cs typeface="Arial" panose="020B0604020202020204"/>
                <a:sym typeface="Arial" panose="020B0604020202020204"/>
              </a:rPr>
              <a:t>trengths</a:t>
            </a:r>
            <a:r>
              <a:rPr lang="en-US" altLang="zh-TW" sz="6000" b="1" kern="0" dirty="0" smtClean="0">
                <a:solidFill>
                  <a:schemeClr val="tx1">
                    <a:lumMod val="75000"/>
                    <a:lumOff val="25000"/>
                  </a:schemeClr>
                </a:solidFill>
                <a:latin typeface="微軟正黑體" panose="020B0604030504040204" pitchFamily="34" charset="-120"/>
                <a:ea typeface="微軟正黑體" panose="020B0604030504040204" pitchFamily="34" charset="-120"/>
                <a:cs typeface="Arial" panose="020B0604020202020204"/>
                <a:sym typeface="Arial" panose="020B0604020202020204"/>
              </a:rPr>
              <a:t/>
            </a:r>
            <a:br>
              <a:rPr lang="en-US" altLang="zh-TW" sz="6000" b="1" kern="0" dirty="0" smtClean="0">
                <a:solidFill>
                  <a:schemeClr val="tx1">
                    <a:lumMod val="75000"/>
                    <a:lumOff val="25000"/>
                  </a:schemeClr>
                </a:solidFill>
                <a:latin typeface="微軟正黑體" panose="020B0604030504040204" pitchFamily="34" charset="-120"/>
                <a:ea typeface="微軟正黑體" panose="020B0604030504040204" pitchFamily="34" charset="-120"/>
                <a:cs typeface="Arial" panose="020B0604020202020204"/>
                <a:sym typeface="Arial" panose="020B0604020202020204"/>
              </a:rPr>
            </a:br>
            <a:r>
              <a:rPr lang="zh-TW" altLang="en-US" sz="6000" b="1" kern="0" dirty="0" smtClean="0">
                <a:solidFill>
                  <a:schemeClr val="tx1">
                    <a:lumMod val="75000"/>
                    <a:lumOff val="25000"/>
                  </a:schemeClr>
                </a:solidFill>
                <a:latin typeface="微軟正黑體" panose="020B0604030504040204" pitchFamily="34" charset="-120"/>
                <a:ea typeface="微軟正黑體" panose="020B0604030504040204" pitchFamily="34" charset="-120"/>
                <a:cs typeface="Arial" panose="020B0604020202020204"/>
                <a:sym typeface="Arial" panose="020B0604020202020204"/>
              </a:rPr>
              <a:t>優勢</a:t>
            </a:r>
            <a:endParaRPr lang="zh-TW" altLang="en-US" sz="6000" b="1" kern="0" dirty="0">
              <a:solidFill>
                <a:schemeClr val="tx1">
                  <a:lumMod val="75000"/>
                  <a:lumOff val="25000"/>
                </a:schemeClr>
              </a:solidFill>
              <a:latin typeface="微軟正黑體" panose="020B0604030504040204" pitchFamily="34" charset="-120"/>
              <a:ea typeface="微軟正黑體" panose="020B0604030504040204" pitchFamily="34" charset="-120"/>
              <a:cs typeface="Arial" panose="020B0604020202020204"/>
              <a:sym typeface="Arial" panose="020B0604020202020204"/>
            </a:endParaRPr>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橢圓 4"/>
          <p:cNvSpPr/>
          <p:nvPr/>
        </p:nvSpPr>
        <p:spPr>
          <a:xfrm>
            <a:off x="736562" y="1643050"/>
            <a:ext cx="3643338" cy="3714776"/>
          </a:xfrm>
          <a:prstGeom prst="ellipse">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標題 1"/>
          <p:cNvSpPr>
            <a:spLocks noGrp="1"/>
          </p:cNvSpPr>
          <p:nvPr>
            <p:ph type="title"/>
          </p:nvPr>
        </p:nvSpPr>
        <p:spPr>
          <a:xfrm>
            <a:off x="450810" y="1500174"/>
            <a:ext cx="1671614" cy="1066800"/>
          </a:xfrm>
        </p:spPr>
        <p:txBody>
          <a:bodyPr/>
          <a:lstStyle/>
          <a:p>
            <a:r>
              <a:rPr lang="en-US" altLang="zh-TW" dirty="0" smtClean="0"/>
              <a:t>SWOT</a:t>
            </a:r>
            <a:endParaRPr lang="zh-TW" altLang="en-US" dirty="0"/>
          </a:p>
        </p:txBody>
      </p:sp>
      <p:sp>
        <p:nvSpPr>
          <p:cNvPr id="3" name="內容版面配置區 2"/>
          <p:cNvSpPr>
            <a:spLocks noGrp="1"/>
          </p:cNvSpPr>
          <p:nvPr>
            <p:ph idx="1"/>
          </p:nvPr>
        </p:nvSpPr>
        <p:spPr>
          <a:xfrm>
            <a:off x="6094412" y="1268760"/>
            <a:ext cx="4680520" cy="4823048"/>
          </a:xfrm>
        </p:spPr>
        <p:txBody>
          <a:bodyPr>
            <a:normAutofit/>
          </a:bodyPr>
          <a:lstStyle/>
          <a:p>
            <a:pPr>
              <a:buFont typeface="Wingdings" pitchFamily="2" charset="2"/>
              <a:buChar char="ü"/>
            </a:pPr>
            <a:r>
              <a:rPr lang="zh-TW" altLang="en-US" sz="3600" dirty="0" smtClean="0">
                <a:solidFill>
                  <a:schemeClr val="tx1"/>
                </a:solidFill>
              </a:rPr>
              <a:t>知名度不足，不易吸引顧客</a:t>
            </a:r>
            <a:endParaRPr lang="en-US" altLang="zh-TW" sz="3600" dirty="0" smtClean="0">
              <a:solidFill>
                <a:schemeClr val="tx1"/>
              </a:solidFill>
            </a:endParaRPr>
          </a:p>
          <a:p>
            <a:pPr>
              <a:buFont typeface="Wingdings" pitchFamily="2" charset="2"/>
              <a:buChar char="ü"/>
            </a:pPr>
            <a:r>
              <a:rPr lang="zh-TW" altLang="en-US" sz="3600" dirty="0" smtClean="0">
                <a:solidFill>
                  <a:schemeClr val="tx1"/>
                </a:solidFill>
              </a:rPr>
              <a:t>廠商對於價格無法接</a:t>
            </a:r>
            <a:r>
              <a:rPr lang="zh-TW" altLang="en-US" sz="3600" dirty="0">
                <a:solidFill>
                  <a:schemeClr val="tx1"/>
                </a:solidFill>
              </a:rPr>
              <a:t>受</a:t>
            </a:r>
            <a:endParaRPr lang="en-US" altLang="zh-TW" sz="3600" dirty="0" smtClean="0">
              <a:solidFill>
                <a:schemeClr val="tx1"/>
              </a:solidFill>
            </a:endParaRPr>
          </a:p>
          <a:p>
            <a:pPr>
              <a:buFont typeface="Wingdings" pitchFamily="2" charset="2"/>
              <a:buChar char="ü"/>
            </a:pPr>
            <a:r>
              <a:rPr lang="zh-TW" altLang="en-US" sz="3600" dirty="0" smtClean="0">
                <a:solidFill>
                  <a:schemeClr val="tx1"/>
                </a:solidFill>
              </a:rPr>
              <a:t>多數塑膠廢料受於控制</a:t>
            </a:r>
            <a:endParaRPr lang="zh-TW" altLang="en-US" sz="3600" dirty="0">
              <a:solidFill>
                <a:schemeClr val="tx1"/>
              </a:solidFill>
            </a:endParaRPr>
          </a:p>
        </p:txBody>
      </p:sp>
      <p:sp>
        <p:nvSpPr>
          <p:cNvPr id="4" name="矩形 3"/>
          <p:cNvSpPr/>
          <p:nvPr/>
        </p:nvSpPr>
        <p:spPr>
          <a:xfrm>
            <a:off x="236496" y="2285992"/>
            <a:ext cx="6092825" cy="2492990"/>
          </a:xfrm>
          <a:prstGeom prst="rect">
            <a:avLst/>
          </a:prstGeom>
        </p:spPr>
        <p:txBody>
          <a:bodyPr>
            <a:spAutoFit/>
          </a:bodyPr>
          <a:lstStyle/>
          <a:p>
            <a:pPr algn="ctr" fontAlgn="auto">
              <a:spcBef>
                <a:spcPts val="0"/>
              </a:spcBef>
              <a:spcAft>
                <a:spcPts val="0"/>
              </a:spcAft>
              <a:defRPr/>
            </a:pPr>
            <a:r>
              <a:rPr lang="en-US" altLang="zh-TW" sz="9600" b="1" kern="0" dirty="0" smtClean="0">
                <a:solidFill>
                  <a:srgbClr val="FFC000"/>
                </a:solidFill>
                <a:latin typeface="Calibri" panose="020F0502020204030204" pitchFamily="34" charset="0"/>
                <a:ea typeface="Arial" panose="020B0604020202020204"/>
                <a:cs typeface="Arial" panose="020B0604020202020204"/>
                <a:sym typeface="Arial" panose="020B0604020202020204"/>
              </a:rPr>
              <a:t>W</a:t>
            </a:r>
            <a:r>
              <a:rPr lang="en-US" altLang="zh-TW" sz="6000" b="1" kern="0" dirty="0" smtClean="0">
                <a:solidFill>
                  <a:schemeClr val="tx1">
                    <a:lumMod val="75000"/>
                    <a:lumOff val="25000"/>
                  </a:schemeClr>
                </a:solidFill>
                <a:latin typeface="Calibri" panose="020F0502020204030204" pitchFamily="34" charset="0"/>
                <a:ea typeface="Arial" panose="020B0604020202020204"/>
                <a:cs typeface="Arial" panose="020B0604020202020204"/>
                <a:sym typeface="Arial" panose="020B0604020202020204"/>
              </a:rPr>
              <a:t>eaknesses</a:t>
            </a:r>
          </a:p>
          <a:p>
            <a:pPr algn="ctr" fontAlgn="auto">
              <a:spcBef>
                <a:spcPts val="0"/>
              </a:spcBef>
              <a:spcAft>
                <a:spcPts val="0"/>
              </a:spcAft>
              <a:defRPr/>
            </a:pPr>
            <a:r>
              <a:rPr lang="zh-TW" altLang="en-US" sz="6000" b="1" kern="0" dirty="0" smtClean="0">
                <a:solidFill>
                  <a:schemeClr val="tx1">
                    <a:lumMod val="75000"/>
                    <a:lumOff val="25000"/>
                  </a:schemeClr>
                </a:solidFill>
                <a:latin typeface="微軟正黑體" panose="020B0604030504040204" pitchFamily="34" charset="-120"/>
                <a:ea typeface="微軟正黑體" panose="020B0604030504040204" pitchFamily="34" charset="-120"/>
                <a:cs typeface="Arial" panose="020B0604020202020204"/>
                <a:sym typeface="Arial" panose="020B0604020202020204"/>
              </a:rPr>
              <a:t>劣勢</a:t>
            </a:r>
            <a:endParaRPr lang="zh-TW" altLang="en-US" sz="6000" b="1" kern="0" dirty="0">
              <a:solidFill>
                <a:schemeClr val="tx1">
                  <a:lumMod val="75000"/>
                  <a:lumOff val="25000"/>
                </a:schemeClr>
              </a:solidFill>
              <a:latin typeface="微軟正黑體" panose="020B0604030504040204" pitchFamily="34" charset="-120"/>
              <a:ea typeface="微軟正黑體" panose="020B0604030504040204" pitchFamily="34" charset="-120"/>
              <a:cs typeface="Arial" panose="020B0604020202020204"/>
              <a:sym typeface="Arial" panose="020B0604020202020204"/>
            </a:endParaRPr>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橢圓 5"/>
          <p:cNvSpPr/>
          <p:nvPr/>
        </p:nvSpPr>
        <p:spPr>
          <a:xfrm>
            <a:off x="736562" y="1643050"/>
            <a:ext cx="3643338" cy="3714776"/>
          </a:xfrm>
          <a:prstGeom prst="ellipse">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 name="標題 1"/>
          <p:cNvSpPr txBox="1"/>
          <p:nvPr/>
        </p:nvSpPr>
        <p:spPr>
          <a:xfrm>
            <a:off x="450810" y="1357298"/>
            <a:ext cx="1714512" cy="1066800"/>
          </a:xfrm>
          <a:prstGeom prst="rect">
            <a:avLst/>
          </a:prstGeom>
        </p:spPr>
        <p:txBody>
          <a:bodyPr vert="horz" lIns="91440" tIns="45720" rIns="91440" bIns="45720" rtlCol="0" anchor="b">
            <a:normAutofit/>
          </a:bodyPr>
          <a:lstStyle/>
          <a:p>
            <a:pPr marL="0" marR="0" lvl="0" indent="0" algn="l" defTabSz="914400" rtl="0" eaLnBrk="1" fontAlgn="auto" latinLnBrk="0" hangingPunct="1">
              <a:lnSpc>
                <a:spcPct val="80000"/>
              </a:lnSpc>
              <a:spcBef>
                <a:spcPct val="0"/>
              </a:spcBef>
              <a:spcAft>
                <a:spcPts val="0"/>
              </a:spcAft>
              <a:buClrTx/>
              <a:buSzTx/>
              <a:buFontTx/>
              <a:buNone/>
              <a:defRPr/>
            </a:pPr>
            <a:r>
              <a:rPr kumimoji="0" lang="en-US" altLang="zh-TW" sz="3600" b="1" i="0" u="none" strike="noStrike" kern="1200" cap="none" spc="0" normalizeH="0" baseline="0" noProof="0" dirty="0" smtClean="0">
                <a:ln>
                  <a:noFill/>
                </a:ln>
                <a:solidFill>
                  <a:schemeClr val="accent1"/>
                </a:solidFill>
                <a:effectLst/>
                <a:uLnTx/>
                <a:uFillTx/>
                <a:latin typeface="微軟正黑體" panose="020B0604030504040204" pitchFamily="34" charset="-120"/>
                <a:ea typeface="微軟正黑體" panose="020B0604030504040204" pitchFamily="34" charset="-120"/>
                <a:cs typeface="+mj-cs"/>
              </a:rPr>
              <a:t>SWOT</a:t>
            </a:r>
            <a:endParaRPr kumimoji="0" lang="zh-TW" altLang="en-US" sz="3600" b="1" i="0" u="none" strike="noStrike" kern="1200" cap="none" spc="0" normalizeH="0" baseline="0" noProof="0" dirty="0">
              <a:ln>
                <a:noFill/>
              </a:ln>
              <a:solidFill>
                <a:schemeClr val="accent1"/>
              </a:solidFill>
              <a:effectLst/>
              <a:uLnTx/>
              <a:uFillTx/>
              <a:latin typeface="微軟正黑體" panose="020B0604030504040204" pitchFamily="34" charset="-120"/>
              <a:ea typeface="微軟正黑體" panose="020B0604030504040204" pitchFamily="34" charset="-120"/>
              <a:cs typeface="+mj-cs"/>
            </a:endParaRPr>
          </a:p>
        </p:txBody>
      </p:sp>
      <p:sp>
        <p:nvSpPr>
          <p:cNvPr id="5" name="矩形 4"/>
          <p:cNvSpPr/>
          <p:nvPr/>
        </p:nvSpPr>
        <p:spPr>
          <a:xfrm>
            <a:off x="236496" y="2285992"/>
            <a:ext cx="6092825" cy="2492990"/>
          </a:xfrm>
          <a:prstGeom prst="rect">
            <a:avLst/>
          </a:prstGeom>
        </p:spPr>
        <p:txBody>
          <a:bodyPr>
            <a:spAutoFit/>
          </a:bodyPr>
          <a:lstStyle/>
          <a:p>
            <a:pPr algn="ctr" fontAlgn="auto">
              <a:spcBef>
                <a:spcPts val="0"/>
              </a:spcBef>
              <a:spcAft>
                <a:spcPts val="0"/>
              </a:spcAft>
              <a:defRPr/>
            </a:pPr>
            <a:r>
              <a:rPr lang="en-US" altLang="zh-TW" sz="9600" b="1" kern="0" dirty="0" smtClean="0">
                <a:solidFill>
                  <a:srgbClr val="92D050"/>
                </a:solidFill>
                <a:latin typeface="Calibri" panose="020F0502020204030204" pitchFamily="34" charset="0"/>
                <a:ea typeface="Arial" panose="020B0604020202020204"/>
                <a:cs typeface="Arial" panose="020B0604020202020204"/>
                <a:sym typeface="Arial" panose="020B0604020202020204"/>
              </a:rPr>
              <a:t>O</a:t>
            </a:r>
            <a:r>
              <a:rPr lang="en-US" altLang="zh-TW" sz="6000" b="1" kern="0" dirty="0" smtClean="0">
                <a:solidFill>
                  <a:schemeClr val="tx1">
                    <a:lumMod val="75000"/>
                    <a:lumOff val="25000"/>
                  </a:schemeClr>
                </a:solidFill>
                <a:latin typeface="Calibri" panose="020F0502020204030204" pitchFamily="34" charset="0"/>
                <a:ea typeface="Arial" panose="020B0604020202020204"/>
                <a:cs typeface="Arial" panose="020B0604020202020204"/>
                <a:sym typeface="Arial" panose="020B0604020202020204"/>
              </a:rPr>
              <a:t>pportunities</a:t>
            </a:r>
            <a:br>
              <a:rPr lang="en-US" altLang="zh-TW" sz="6000" b="1" kern="0" dirty="0" smtClean="0">
                <a:solidFill>
                  <a:schemeClr val="tx1">
                    <a:lumMod val="75000"/>
                    <a:lumOff val="25000"/>
                  </a:schemeClr>
                </a:solidFill>
                <a:latin typeface="Calibri" panose="020F0502020204030204" pitchFamily="34" charset="0"/>
                <a:ea typeface="Arial" panose="020B0604020202020204"/>
                <a:cs typeface="Arial" panose="020B0604020202020204"/>
                <a:sym typeface="Arial" panose="020B0604020202020204"/>
              </a:rPr>
            </a:br>
            <a:r>
              <a:rPr lang="zh-TW" altLang="en-US" sz="6000" b="1" kern="0" dirty="0" smtClean="0">
                <a:solidFill>
                  <a:schemeClr val="tx1">
                    <a:lumMod val="75000"/>
                    <a:lumOff val="25000"/>
                  </a:schemeClr>
                </a:solidFill>
                <a:latin typeface="Calibri" panose="020F0502020204030204" pitchFamily="34" charset="0"/>
                <a:ea typeface="Arial" panose="020B0604020202020204"/>
                <a:cs typeface="Arial" panose="020B0604020202020204"/>
                <a:sym typeface="Arial" panose="020B0604020202020204"/>
              </a:rPr>
              <a:t> </a:t>
            </a:r>
            <a:r>
              <a:rPr lang="zh-TW" altLang="en-US" sz="6000" b="1" kern="0" dirty="0" smtClean="0">
                <a:solidFill>
                  <a:schemeClr val="tx1">
                    <a:lumMod val="75000"/>
                    <a:lumOff val="25000"/>
                  </a:schemeClr>
                </a:solidFill>
                <a:latin typeface="微軟正黑體" panose="020B0604030504040204" pitchFamily="34" charset="-120"/>
                <a:ea typeface="微軟正黑體" panose="020B0604030504040204" pitchFamily="34" charset="-120"/>
                <a:cs typeface="Arial" panose="020B0604020202020204"/>
                <a:sym typeface="Arial" panose="020B0604020202020204"/>
              </a:rPr>
              <a:t>機會</a:t>
            </a:r>
            <a:endParaRPr lang="zh-TW" altLang="en-US" sz="6000" b="1" kern="0" dirty="0">
              <a:solidFill>
                <a:schemeClr val="tx1">
                  <a:lumMod val="75000"/>
                  <a:lumOff val="25000"/>
                </a:schemeClr>
              </a:solidFill>
              <a:latin typeface="微軟正黑體" panose="020B0604030504040204" pitchFamily="34" charset="-120"/>
              <a:ea typeface="微軟正黑體" panose="020B0604030504040204" pitchFamily="34" charset="-120"/>
              <a:cs typeface="Arial" panose="020B0604020202020204"/>
              <a:sym typeface="Arial" panose="020B0604020202020204"/>
            </a:endParaRPr>
          </a:p>
        </p:txBody>
      </p:sp>
      <p:sp>
        <p:nvSpPr>
          <p:cNvPr id="8" name="內容版面配置區 2"/>
          <p:cNvSpPr>
            <a:spLocks noGrp="1"/>
          </p:cNvSpPr>
          <p:nvPr>
            <p:ph idx="1"/>
          </p:nvPr>
        </p:nvSpPr>
        <p:spPr>
          <a:xfrm>
            <a:off x="6094412" y="1268760"/>
            <a:ext cx="4680520" cy="4823048"/>
          </a:xfrm>
        </p:spPr>
        <p:txBody>
          <a:bodyPr>
            <a:normAutofit/>
          </a:bodyPr>
          <a:lstStyle/>
          <a:p>
            <a:pPr>
              <a:buFont typeface="Wingdings" pitchFamily="2" charset="2"/>
              <a:buChar char="ü"/>
            </a:pPr>
            <a:endParaRPr lang="en-US" altLang="zh-TW" sz="3600" dirty="0" smtClean="0">
              <a:solidFill>
                <a:schemeClr val="tx1"/>
              </a:solidFill>
            </a:endParaRPr>
          </a:p>
          <a:p>
            <a:pPr>
              <a:buFont typeface="Wingdings" pitchFamily="2" charset="2"/>
              <a:buChar char="ü"/>
            </a:pPr>
            <a:endParaRPr lang="zh-TW" altLang="en-US" sz="3600" dirty="0">
              <a:solidFill>
                <a:schemeClr val="tx1"/>
              </a:solidFill>
            </a:endParaRPr>
          </a:p>
        </p:txBody>
      </p:sp>
      <p:sp>
        <p:nvSpPr>
          <p:cNvPr id="9" name="文字方塊 8"/>
          <p:cNvSpPr txBox="1"/>
          <p:nvPr/>
        </p:nvSpPr>
        <p:spPr>
          <a:xfrm flipH="1" flipV="1">
            <a:off x="6329319" y="1232331"/>
            <a:ext cx="4229588" cy="369332"/>
          </a:xfrm>
          <a:prstGeom prst="rect">
            <a:avLst/>
          </a:prstGeom>
          <a:noFill/>
        </p:spPr>
        <p:txBody>
          <a:bodyPr wrap="square" rtlCol="0">
            <a:spAutoFit/>
          </a:bodyPr>
          <a:lstStyle/>
          <a:p>
            <a:endParaRPr lang="zh-TW" altLang="en-US" dirty="0"/>
          </a:p>
        </p:txBody>
      </p:sp>
      <p:sp>
        <p:nvSpPr>
          <p:cNvPr id="10" name="文字方塊 9"/>
          <p:cNvSpPr txBox="1"/>
          <p:nvPr/>
        </p:nvSpPr>
        <p:spPr>
          <a:xfrm>
            <a:off x="6238428" y="1556792"/>
            <a:ext cx="4968552" cy="5078313"/>
          </a:xfrm>
          <a:prstGeom prst="rect">
            <a:avLst/>
          </a:prstGeom>
          <a:noFill/>
        </p:spPr>
        <p:txBody>
          <a:bodyPr wrap="square" rtlCol="0">
            <a:spAutoFit/>
          </a:bodyPr>
          <a:lstStyle/>
          <a:p>
            <a:pPr marL="285750" indent="-285750">
              <a:buFont typeface="Wingdings" panose="05000000000000000000" pitchFamily="2" charset="2"/>
              <a:buChar char="ü"/>
            </a:pPr>
            <a:r>
              <a:rPr lang="zh-TW" altLang="en-US" sz="3600" dirty="0" smtClean="0"/>
              <a:t>近年來群眾對環保意識抬頭</a:t>
            </a:r>
            <a:endParaRPr lang="en-US" altLang="zh-TW" sz="3600" dirty="0" smtClean="0"/>
          </a:p>
          <a:p>
            <a:pPr marL="285750" indent="-285750">
              <a:buFont typeface="Wingdings" panose="05000000000000000000" pitchFamily="2" charset="2"/>
              <a:buChar char="ü"/>
            </a:pPr>
            <a:r>
              <a:rPr lang="zh-TW" altLang="en-US" sz="3600" dirty="0"/>
              <a:t>體會大型樂高的</a:t>
            </a:r>
            <a:r>
              <a:rPr lang="zh-TW" altLang="en-US" sz="3600" dirty="0" smtClean="0"/>
              <a:t>樂趣</a:t>
            </a:r>
            <a:endParaRPr lang="en-US" altLang="zh-TW" sz="3600" dirty="0" smtClean="0"/>
          </a:p>
          <a:p>
            <a:pPr marL="285750" indent="-285750">
              <a:buFont typeface="Wingdings" panose="05000000000000000000" pitchFamily="2" charset="2"/>
              <a:buChar char="ü"/>
            </a:pPr>
            <a:r>
              <a:rPr lang="zh-TW" altLang="en-US" sz="3600" dirty="0" smtClean="0"/>
              <a:t>建造方式簡單易懂搬運容易</a:t>
            </a:r>
            <a:endParaRPr lang="zh-TW" altLang="en-US" sz="3600" dirty="0"/>
          </a:p>
          <a:p>
            <a:pPr marL="285750" indent="-285750">
              <a:buFont typeface="Wingdings" panose="05000000000000000000" pitchFamily="2" charset="2"/>
              <a:buChar char="ü"/>
            </a:pPr>
            <a:endParaRPr lang="en-US" altLang="zh-TW" sz="3600" dirty="0" smtClean="0"/>
          </a:p>
          <a:p>
            <a:pPr marL="285750" indent="-285750">
              <a:buFont typeface="Wingdings" panose="05000000000000000000" pitchFamily="2" charset="2"/>
              <a:buChar char="ü"/>
            </a:pPr>
            <a:endParaRPr lang="en-US" altLang="zh-TW" sz="3600" dirty="0" smtClean="0"/>
          </a:p>
          <a:p>
            <a:pPr marL="285750" indent="-285750">
              <a:buFont typeface="Wingdings" panose="05000000000000000000" pitchFamily="2" charset="2"/>
              <a:buChar char="ü"/>
            </a:pPr>
            <a:endParaRPr lang="en-US" altLang="zh-TW" sz="3600" dirty="0" smtClean="0"/>
          </a:p>
          <a:p>
            <a:pPr marL="285750" indent="-285750"/>
            <a:endParaRPr lang="en-US" altLang="zh-TW" dirty="0"/>
          </a:p>
          <a:p>
            <a:pPr marL="285750" indent="-285750">
              <a:buFont typeface="Wingdings" panose="05000000000000000000" pitchFamily="2" charset="2"/>
              <a:buChar char="ü"/>
            </a:pPr>
            <a:endParaRPr lang="zh-TW" altLang="en-US" dirty="0"/>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橢圓 5"/>
          <p:cNvSpPr/>
          <p:nvPr/>
        </p:nvSpPr>
        <p:spPr>
          <a:xfrm>
            <a:off x="736562" y="1643050"/>
            <a:ext cx="3643338" cy="3714776"/>
          </a:xfrm>
          <a:prstGeom prst="ellipse">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 name="標題 1"/>
          <p:cNvSpPr txBox="1"/>
          <p:nvPr/>
        </p:nvSpPr>
        <p:spPr>
          <a:xfrm>
            <a:off x="450810" y="1357298"/>
            <a:ext cx="1714512" cy="1066800"/>
          </a:xfrm>
          <a:prstGeom prst="rect">
            <a:avLst/>
          </a:prstGeom>
        </p:spPr>
        <p:txBody>
          <a:bodyPr vert="horz" lIns="91440" tIns="45720" rIns="91440" bIns="45720" rtlCol="0" anchor="b">
            <a:normAutofit/>
          </a:bodyPr>
          <a:lstStyle/>
          <a:p>
            <a:pPr marL="0" marR="0" lvl="0" indent="0" algn="l" defTabSz="914400" rtl="0" eaLnBrk="1" fontAlgn="auto" latinLnBrk="0" hangingPunct="1">
              <a:lnSpc>
                <a:spcPct val="80000"/>
              </a:lnSpc>
              <a:spcBef>
                <a:spcPct val="0"/>
              </a:spcBef>
              <a:spcAft>
                <a:spcPts val="0"/>
              </a:spcAft>
              <a:buClrTx/>
              <a:buSzTx/>
              <a:buFontTx/>
              <a:buNone/>
              <a:defRPr/>
            </a:pPr>
            <a:r>
              <a:rPr kumimoji="0" lang="en-US" altLang="zh-TW" sz="3600" b="1" i="0" u="none" strike="noStrike" kern="1200" cap="none" spc="0" normalizeH="0" baseline="0" noProof="0" dirty="0" smtClean="0">
                <a:ln>
                  <a:noFill/>
                </a:ln>
                <a:solidFill>
                  <a:schemeClr val="accent1"/>
                </a:solidFill>
                <a:effectLst/>
                <a:uLnTx/>
                <a:uFillTx/>
                <a:latin typeface="微軟正黑體" panose="020B0604030504040204" pitchFamily="34" charset="-120"/>
                <a:ea typeface="微軟正黑體" panose="020B0604030504040204" pitchFamily="34" charset="-120"/>
                <a:cs typeface="+mj-cs"/>
              </a:rPr>
              <a:t>SWOT</a:t>
            </a:r>
            <a:endParaRPr kumimoji="0" lang="zh-TW" altLang="en-US" sz="3600" b="1" i="0" u="none" strike="noStrike" kern="1200" cap="none" spc="0" normalizeH="0" baseline="0" noProof="0" dirty="0">
              <a:ln>
                <a:noFill/>
              </a:ln>
              <a:solidFill>
                <a:schemeClr val="accent1"/>
              </a:solidFill>
              <a:effectLst/>
              <a:uLnTx/>
              <a:uFillTx/>
              <a:latin typeface="微軟正黑體" panose="020B0604030504040204" pitchFamily="34" charset="-120"/>
              <a:ea typeface="微軟正黑體" panose="020B0604030504040204" pitchFamily="34" charset="-120"/>
              <a:cs typeface="+mj-cs"/>
            </a:endParaRPr>
          </a:p>
        </p:txBody>
      </p:sp>
      <p:sp>
        <p:nvSpPr>
          <p:cNvPr id="5" name="矩形 4"/>
          <p:cNvSpPr/>
          <p:nvPr/>
        </p:nvSpPr>
        <p:spPr>
          <a:xfrm>
            <a:off x="236496" y="2285992"/>
            <a:ext cx="6092825" cy="2492990"/>
          </a:xfrm>
          <a:prstGeom prst="rect">
            <a:avLst/>
          </a:prstGeom>
        </p:spPr>
        <p:txBody>
          <a:bodyPr>
            <a:spAutoFit/>
          </a:bodyPr>
          <a:lstStyle/>
          <a:p>
            <a:pPr algn="ctr"/>
            <a:r>
              <a:rPr lang="en-US" altLang="zh-TW" sz="9600" b="1" dirty="0" smtClean="0">
                <a:solidFill>
                  <a:srgbClr val="7030A0"/>
                </a:solidFill>
                <a:latin typeface="Calibri" panose="020F0502020204030204" pitchFamily="34" charset="0"/>
              </a:rPr>
              <a:t>T</a:t>
            </a:r>
            <a:r>
              <a:rPr lang="en-US" altLang="zh-TW" sz="6000" b="1" dirty="0" smtClean="0">
                <a:solidFill>
                  <a:srgbClr val="404040"/>
                </a:solidFill>
                <a:latin typeface="Calibri" panose="020F0502020204030204" pitchFamily="34" charset="0"/>
              </a:rPr>
              <a:t>hreats</a:t>
            </a:r>
          </a:p>
          <a:p>
            <a:pPr algn="ctr"/>
            <a:r>
              <a:rPr lang="zh-TW" altLang="en-US" sz="6000" b="1" dirty="0" smtClean="0">
                <a:solidFill>
                  <a:srgbClr val="404040"/>
                </a:solidFill>
                <a:latin typeface="微軟正黑體" panose="020B0604030504040204" pitchFamily="34" charset="-120"/>
                <a:ea typeface="微軟正黑體" panose="020B0604030504040204" pitchFamily="34" charset="-120"/>
              </a:rPr>
              <a:t>威脅</a:t>
            </a:r>
            <a:endParaRPr lang="zh-TW" altLang="en-US" sz="6000" b="1" dirty="0">
              <a:solidFill>
                <a:srgbClr val="404040"/>
              </a:solidFill>
              <a:latin typeface="微軟正黑體" panose="020B0604030504040204" pitchFamily="34" charset="-120"/>
              <a:ea typeface="微軟正黑體" panose="020B0604030504040204" pitchFamily="34" charset="-120"/>
            </a:endParaRPr>
          </a:p>
        </p:txBody>
      </p:sp>
      <p:sp>
        <p:nvSpPr>
          <p:cNvPr id="7" name="內容版面配置區 2"/>
          <p:cNvSpPr>
            <a:spLocks noGrp="1"/>
          </p:cNvSpPr>
          <p:nvPr>
            <p:ph idx="1"/>
          </p:nvPr>
        </p:nvSpPr>
        <p:spPr>
          <a:xfrm>
            <a:off x="6094412" y="1844824"/>
            <a:ext cx="4680520" cy="4823048"/>
          </a:xfrm>
        </p:spPr>
        <p:txBody>
          <a:bodyPr>
            <a:normAutofit/>
          </a:bodyPr>
          <a:lstStyle/>
          <a:p>
            <a:pPr>
              <a:buFont typeface="Wingdings" pitchFamily="2" charset="2"/>
              <a:buChar char="ü"/>
            </a:pPr>
            <a:r>
              <a:rPr lang="zh-TW" altLang="en-US" sz="3600" dirty="0" smtClean="0">
                <a:solidFill>
                  <a:schemeClr val="tx1"/>
                </a:solidFill>
              </a:rPr>
              <a:t>對於塑料產品有疑慮者</a:t>
            </a:r>
            <a:endParaRPr lang="en-US" altLang="zh-TW" sz="3600" dirty="0" smtClean="0">
              <a:solidFill>
                <a:schemeClr val="tx1"/>
              </a:solidFill>
            </a:endParaRPr>
          </a:p>
          <a:p>
            <a:pPr>
              <a:buFont typeface="Wingdings" pitchFamily="2" charset="2"/>
              <a:buChar char="ü"/>
            </a:pPr>
            <a:r>
              <a:rPr lang="zh-TW" altLang="en-US" sz="3600" dirty="0" smtClean="0">
                <a:solidFill>
                  <a:schemeClr val="tx1"/>
                </a:solidFill>
              </a:rPr>
              <a:t>公眾資源回收不落實</a:t>
            </a:r>
            <a:endParaRPr lang="en-US" altLang="zh-TW" sz="3600" dirty="0" smtClean="0">
              <a:solidFill>
                <a:schemeClr val="tx1"/>
              </a:solidFill>
            </a:endParaRPr>
          </a:p>
          <a:p>
            <a:pPr>
              <a:buFont typeface="Wingdings" pitchFamily="2" charset="2"/>
              <a:buChar char="ü"/>
            </a:pPr>
            <a:endParaRPr lang="zh-TW" altLang="en-US" sz="3600" dirty="0">
              <a:solidFill>
                <a:schemeClr val="tx1"/>
              </a:solidFill>
            </a:endParaRPr>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rotWithShape="1">
          <a:blip r:embed="rId2" cstate="print">
            <a:extLst>
              <a:ext uri="{28A0092B-C50C-407E-A947-70E740481C1C}">
                <a14:useLocalDpi xmlns:a14="http://schemas.microsoft.com/office/drawing/2010/main" xmlns="" val="0"/>
              </a:ext>
            </a:extLst>
          </a:blip>
          <a:srcRect t="-1" b="628"/>
          <a:stretch/>
        </p:blipFill>
        <p:spPr>
          <a:xfrm>
            <a:off x="-1" y="4116"/>
            <a:ext cx="12196151" cy="6853884"/>
          </a:xfrm>
          <a:prstGeom prst="rect">
            <a:avLst/>
          </a:prstGeom>
        </p:spPr>
      </p:pic>
      <p:sp>
        <p:nvSpPr>
          <p:cNvPr id="14" name="內容版面配置區 13"/>
          <p:cNvSpPr>
            <a:spLocks noGrp="1"/>
          </p:cNvSpPr>
          <p:nvPr>
            <p:ph idx="1"/>
          </p:nvPr>
        </p:nvSpPr>
        <p:spPr>
          <a:xfrm>
            <a:off x="3808396" y="3000372"/>
            <a:ext cx="3857652" cy="957258"/>
          </a:xfrm>
        </p:spPr>
        <p:txBody>
          <a:bodyPr>
            <a:noAutofit/>
          </a:bodyPr>
          <a:lstStyle/>
          <a:p>
            <a:pPr>
              <a:buNone/>
            </a:pPr>
            <a:r>
              <a:rPr altLang="en-US" sz="8000" dirty="0" smtClean="0"/>
              <a:t> </a:t>
            </a:r>
            <a:r>
              <a:rPr altLang="en-US" sz="6000" b="1" dirty="0" smtClean="0">
                <a:solidFill>
                  <a:schemeClr val="tx1">
                    <a:lumMod val="95000"/>
                    <a:lumOff val="5000"/>
                  </a:schemeClr>
                </a:solidFill>
                <a:latin typeface="新細明體-ExtB" panose="02020500000000000000" pitchFamily="18" charset="-120"/>
                <a:ea typeface="新細明體-ExtB" panose="02020500000000000000" pitchFamily="18" charset="-120"/>
              </a:rPr>
              <a:t>發想動</a:t>
            </a:r>
            <a:r>
              <a:rPr altLang="en-US" sz="8000" b="1" dirty="0" smtClean="0">
                <a:solidFill>
                  <a:schemeClr val="tx1">
                    <a:lumMod val="95000"/>
                    <a:lumOff val="5000"/>
                  </a:schemeClr>
                </a:solidFill>
                <a:latin typeface="新細明體-ExtB" panose="02020500000000000000" pitchFamily="18" charset="-120"/>
                <a:ea typeface="新細明體-ExtB" panose="02020500000000000000" pitchFamily="18" charset="-120"/>
              </a:rPr>
              <a:t>機</a:t>
            </a:r>
            <a:r>
              <a:rPr altLang="en-US" sz="6000" dirty="0" smtClean="0"/>
              <a:t> </a:t>
            </a:r>
            <a:endParaRPr lang="zh-TW" sz="6000" dirty="0"/>
          </a:p>
        </p:txBody>
      </p:sp>
      <p:sp>
        <p:nvSpPr>
          <p:cNvPr id="13" name="標題 12"/>
          <p:cNvSpPr>
            <a:spLocks noGrp="1"/>
          </p:cNvSpPr>
          <p:nvPr>
            <p:ph type="title"/>
          </p:nvPr>
        </p:nvSpPr>
        <p:spPr>
          <a:xfrm>
            <a:off x="3665520" y="2357430"/>
            <a:ext cx="4429156" cy="785818"/>
          </a:xfrm>
        </p:spPr>
        <p:txBody>
          <a:bodyPr>
            <a:noAutofit/>
          </a:bodyPr>
          <a:lstStyle/>
          <a:p>
            <a:r>
              <a:rPr lang="en-US" altLang="zh-TW" sz="6000" dirty="0" smtClean="0"/>
              <a:t>01</a:t>
            </a:r>
            <a:r>
              <a:rPr altLang="en-US" sz="4000" dirty="0" smtClean="0"/>
              <a:t>  </a:t>
            </a:r>
            <a:r>
              <a:rPr lang="en-US" altLang="zh-TW" dirty="0" smtClean="0"/>
              <a:t>PART ONE</a:t>
            </a:r>
            <a:endParaRPr altLang="en-US" dirty="0"/>
          </a:p>
        </p:txBody>
      </p:sp>
      <p:pic>
        <p:nvPicPr>
          <p:cNvPr id="7" name="圖片 6" descr="06.jpg"/>
          <p:cNvPicPr>
            <a:picLocks noChangeAspect="1"/>
          </p:cNvPicPr>
          <p:nvPr/>
        </p:nvPicPr>
        <p:blipFill>
          <a:blip r:embed="rId3" cstate="print"/>
          <a:srcRect l="6250" t="4166" r="10416" b="4166"/>
          <a:stretch>
            <a:fillRect/>
          </a:stretch>
        </p:blipFill>
        <p:spPr>
          <a:xfrm>
            <a:off x="6523040" y="714356"/>
            <a:ext cx="1363816" cy="1500198"/>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橢圓 7"/>
          <p:cNvSpPr/>
          <p:nvPr/>
        </p:nvSpPr>
        <p:spPr>
          <a:xfrm>
            <a:off x="3934172" y="1500174"/>
            <a:ext cx="4143404" cy="4000528"/>
          </a:xfrm>
          <a:prstGeom prst="ellipse">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9" name="內容版面配置區 11"/>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170284" y="-99392"/>
            <a:ext cx="4818778" cy="6159656"/>
          </a:xfrm>
        </p:spPr>
      </p:pic>
      <p:sp>
        <p:nvSpPr>
          <p:cNvPr id="10" name="標題 1"/>
          <p:cNvSpPr txBox="1">
            <a:spLocks/>
          </p:cNvSpPr>
          <p:nvPr/>
        </p:nvSpPr>
        <p:spPr>
          <a:xfrm>
            <a:off x="4150196" y="3933056"/>
            <a:ext cx="6141288" cy="1066800"/>
          </a:xfrm>
          <a:prstGeom prst="rect">
            <a:avLst/>
          </a:prstGeom>
        </p:spPr>
        <p:txBody>
          <a:bodyPr vert="horz" lIns="91440" tIns="45720" rIns="91440" bIns="45720" rtlCol="0" anchor="b">
            <a:noAutofit/>
          </a:bodyPr>
          <a:lstStyle>
            <a:lvl1pPr algn="l" defTabSz="914400" rtl="0" eaLnBrk="1" latinLnBrk="0" hangingPunct="1">
              <a:lnSpc>
                <a:spcPct val="80000"/>
              </a:lnSpc>
              <a:spcBef>
                <a:spcPct val="0"/>
              </a:spcBef>
              <a:buNone/>
              <a:defRPr lang="zh-TW" sz="3600" b="1" kern="1200">
                <a:solidFill>
                  <a:schemeClr val="accent1"/>
                </a:solidFill>
                <a:latin typeface="微軟正黑體" panose="020B0604030504040204" pitchFamily="34" charset="-120"/>
                <a:ea typeface="微軟正黑體" panose="020B0604030504040204" pitchFamily="34" charset="-120"/>
                <a:cs typeface="+mj-cs"/>
              </a:defRPr>
            </a:lvl1pPr>
          </a:lstStyle>
          <a:p>
            <a:r>
              <a:rPr lang="en-US" altLang="en-US" sz="8000" dirty="0" smtClean="0">
                <a:solidFill>
                  <a:srgbClr val="7030A0"/>
                </a:solidFill>
                <a:latin typeface="Segoe UI Black" panose="020B0A02040204020203" pitchFamily="34" charset="0"/>
                <a:ea typeface="Segoe UI Black" panose="020B0A02040204020203" pitchFamily="34" charset="0"/>
                <a:cs typeface="Segoe UI Black" panose="020B0A02040204020203" pitchFamily="34" charset="0"/>
              </a:rPr>
              <a:t> </a:t>
            </a:r>
            <a:r>
              <a:rPr lang="zh-TW" altLang="en-US" sz="8000" dirty="0" smtClean="0">
                <a:solidFill>
                  <a:srgbClr val="7030A0"/>
                </a:solidFill>
                <a:latin typeface="Segoe UI Black" panose="020B0A02040204020203" pitchFamily="34" charset="0"/>
                <a:ea typeface="Segoe UI Black" panose="020B0A02040204020203" pitchFamily="34" charset="0"/>
                <a:cs typeface="Segoe UI Black" panose="020B0A02040204020203" pitchFamily="34" charset="0"/>
              </a:rPr>
              <a:t>  </a:t>
            </a:r>
            <a:r>
              <a:rPr lang="zh-TW" altLang="en-US" sz="8000" dirty="0" smtClean="0">
                <a:solidFill>
                  <a:srgbClr val="FF0000"/>
                </a:solidFill>
                <a:latin typeface="Segoe UI Black" panose="020B0A02040204020203" pitchFamily="34" charset="0"/>
                <a:ea typeface="Segoe UI Black" panose="020B0A02040204020203" pitchFamily="34" charset="0"/>
                <a:cs typeface="Segoe UI Black" panose="020B0A02040204020203" pitchFamily="34" charset="0"/>
              </a:rPr>
              <a:t>五力  </a:t>
            </a:r>
            <a:r>
              <a:rPr lang="zh-TW" altLang="en-US" sz="6000" b="0" dirty="0" smtClean="0">
                <a:solidFill>
                  <a:schemeClr val="tx1"/>
                </a:solidFill>
                <a:latin typeface="+mn-ea"/>
                <a:ea typeface="+mn-ea"/>
                <a:cs typeface="Segoe UI Black" panose="020B0A02040204020203" pitchFamily="34" charset="0"/>
              </a:rPr>
              <a:t>分析</a:t>
            </a:r>
            <a:endParaRPr lang="zh-TW" altLang="en-US" sz="6000" b="0" dirty="0">
              <a:solidFill>
                <a:schemeClr val="tx1"/>
              </a:solidFill>
              <a:latin typeface="+mn-ea"/>
              <a:ea typeface="+mn-ea"/>
              <a:cs typeface="Segoe UI Black" panose="020B0A02040204020203" pitchFamily="34" charset="0"/>
            </a:endParaRPr>
          </a:p>
        </p:txBody>
      </p:sp>
      <p:sp>
        <p:nvSpPr>
          <p:cNvPr id="11" name="文字方塊 10"/>
          <p:cNvSpPr txBox="1"/>
          <p:nvPr/>
        </p:nvSpPr>
        <p:spPr>
          <a:xfrm>
            <a:off x="4222204" y="2060848"/>
            <a:ext cx="5643602" cy="1200329"/>
          </a:xfrm>
          <a:prstGeom prst="rect">
            <a:avLst/>
          </a:prstGeom>
          <a:noFill/>
        </p:spPr>
        <p:txBody>
          <a:bodyPr wrap="square" rtlCol="0">
            <a:spAutoFit/>
          </a:bodyPr>
          <a:lstStyle/>
          <a:p>
            <a:r>
              <a:rPr lang="zh-TW" altLang="en-US" sz="7200" b="1" dirty="0" smtClean="0">
                <a:solidFill>
                  <a:srgbClr val="00B0F0"/>
                </a:solidFill>
                <a:latin typeface="新細明體-ExtB" panose="02020500000000000000" pitchFamily="18" charset="-120"/>
                <a:ea typeface="新細明體-ExtB" panose="02020500000000000000" pitchFamily="18" charset="-120"/>
              </a:rPr>
              <a:t>積木之家</a:t>
            </a:r>
            <a:endParaRPr lang="zh-TW" altLang="en-US" sz="7200" b="1" dirty="0">
              <a:solidFill>
                <a:srgbClr val="00B0F0"/>
              </a:solidFill>
              <a:latin typeface="新細明體-ExtB" panose="02020500000000000000" pitchFamily="18" charset="-120"/>
              <a:ea typeface="新細明體-ExtB" panose="02020500000000000000" pitchFamily="18" charset="-120"/>
            </a:endParaRPr>
          </a:p>
        </p:txBody>
      </p:sp>
    </p:spTree>
    <p:extLst>
      <p:ext uri="{BB962C8B-B14F-4D97-AF65-F5344CB8AC3E}">
        <p14:creationId xmlns:p14="http://schemas.microsoft.com/office/powerpoint/2010/main" xmlns="" val="4121766603"/>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群組 4"/>
          <p:cNvGrpSpPr/>
          <p:nvPr/>
        </p:nvGrpSpPr>
        <p:grpSpPr>
          <a:xfrm>
            <a:off x="146437" y="332656"/>
            <a:ext cx="10845531" cy="6192688"/>
            <a:chOff x="1125860" y="692696"/>
            <a:chExt cx="9798376" cy="5733969"/>
          </a:xfrm>
        </p:grpSpPr>
        <p:sp>
          <p:nvSpPr>
            <p:cNvPr id="6" name="矩形 5"/>
            <p:cNvSpPr/>
            <p:nvPr/>
          </p:nvSpPr>
          <p:spPr>
            <a:xfrm>
              <a:off x="5102577" y="2732300"/>
              <a:ext cx="2067970" cy="1609422"/>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80144" tIns="280144" rIns="280144" bIns="280144" numCol="1" spcCol="1270" anchor="ctr" anchorCtr="0">
              <a:noAutofit/>
            </a:bodyPr>
            <a:lstStyle/>
            <a:p>
              <a:pPr lvl="0" algn="ctr" defTabSz="1555750">
                <a:lnSpc>
                  <a:spcPct val="90000"/>
                </a:lnSpc>
                <a:spcBef>
                  <a:spcPct val="0"/>
                </a:spcBef>
                <a:spcAft>
                  <a:spcPct val="35000"/>
                </a:spcAft>
              </a:pPr>
              <a:r>
                <a:rPr lang="zh-TW" altLang="en-US" sz="2600" b="1" dirty="0" smtClean="0">
                  <a:solidFill>
                    <a:srgbClr val="FF0000"/>
                  </a:solidFill>
                </a:rPr>
                <a:t>現有</a:t>
              </a:r>
              <a:r>
                <a:rPr lang="zh-TW" altLang="en-US" sz="2600" b="1" kern="1200" dirty="0" smtClean="0">
                  <a:solidFill>
                    <a:srgbClr val="FF0000"/>
                  </a:solidFill>
                </a:rPr>
                <a:t>廠商間的競爭力</a:t>
              </a:r>
              <a:endParaRPr lang="en-US" altLang="zh-TW" sz="2600" b="1" kern="1200" dirty="0" smtClean="0">
                <a:solidFill>
                  <a:srgbClr val="FF0000"/>
                </a:solidFill>
              </a:endParaRPr>
            </a:p>
            <a:p>
              <a:pPr lvl="0" algn="ctr" defTabSz="1555750">
                <a:lnSpc>
                  <a:spcPct val="90000"/>
                </a:lnSpc>
                <a:spcBef>
                  <a:spcPct val="0"/>
                </a:spcBef>
                <a:spcAft>
                  <a:spcPct val="35000"/>
                </a:spcAft>
              </a:pPr>
              <a:r>
                <a:rPr lang="zh-TW" altLang="en-US" sz="2600" dirty="0">
                  <a:solidFill>
                    <a:schemeClr val="tx1"/>
                  </a:solidFill>
                </a:rPr>
                <a:t>燒磚廠</a:t>
              </a:r>
              <a:endParaRPr lang="zh-TW" altLang="en-US" sz="2600" kern="1200" dirty="0">
                <a:solidFill>
                  <a:schemeClr val="tx1"/>
                </a:solidFill>
              </a:endParaRPr>
            </a:p>
          </p:txBody>
        </p:sp>
        <p:sp>
          <p:nvSpPr>
            <p:cNvPr id="7" name="手繪多邊形 6"/>
            <p:cNvSpPr/>
            <p:nvPr/>
          </p:nvSpPr>
          <p:spPr>
            <a:xfrm rot="16200000">
              <a:off x="5987444" y="2147154"/>
              <a:ext cx="340450" cy="547203"/>
            </a:xfrm>
            <a:custGeom>
              <a:avLst/>
              <a:gdLst>
                <a:gd name="connsiteX0" fmla="*/ 0 w 340450"/>
                <a:gd name="connsiteY0" fmla="*/ 109441 h 547203"/>
                <a:gd name="connsiteX1" fmla="*/ 170225 w 340450"/>
                <a:gd name="connsiteY1" fmla="*/ 109441 h 547203"/>
                <a:gd name="connsiteX2" fmla="*/ 170225 w 340450"/>
                <a:gd name="connsiteY2" fmla="*/ 0 h 547203"/>
                <a:gd name="connsiteX3" fmla="*/ 340450 w 340450"/>
                <a:gd name="connsiteY3" fmla="*/ 273602 h 547203"/>
                <a:gd name="connsiteX4" fmla="*/ 170225 w 340450"/>
                <a:gd name="connsiteY4" fmla="*/ 547203 h 547203"/>
                <a:gd name="connsiteX5" fmla="*/ 170225 w 340450"/>
                <a:gd name="connsiteY5" fmla="*/ 437762 h 547203"/>
                <a:gd name="connsiteX6" fmla="*/ 0 w 340450"/>
                <a:gd name="connsiteY6" fmla="*/ 437762 h 547203"/>
                <a:gd name="connsiteX7" fmla="*/ 0 w 340450"/>
                <a:gd name="connsiteY7" fmla="*/ 109441 h 547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0450" h="547203">
                  <a:moveTo>
                    <a:pt x="0" y="109441"/>
                  </a:moveTo>
                  <a:lnTo>
                    <a:pt x="170225" y="109441"/>
                  </a:lnTo>
                  <a:lnTo>
                    <a:pt x="170225" y="0"/>
                  </a:lnTo>
                  <a:lnTo>
                    <a:pt x="340450" y="273602"/>
                  </a:lnTo>
                  <a:lnTo>
                    <a:pt x="170225" y="547203"/>
                  </a:lnTo>
                  <a:lnTo>
                    <a:pt x="170225" y="437762"/>
                  </a:lnTo>
                  <a:lnTo>
                    <a:pt x="0" y="437762"/>
                  </a:lnTo>
                  <a:lnTo>
                    <a:pt x="0" y="109441"/>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1" tIns="109441" rIns="102136" bIns="109441" numCol="1" spcCol="1270" anchor="ctr" anchorCtr="0">
              <a:noAutofit/>
            </a:bodyPr>
            <a:lstStyle/>
            <a:p>
              <a:pPr lvl="0" algn="ctr" defTabSz="1111250">
                <a:lnSpc>
                  <a:spcPct val="90000"/>
                </a:lnSpc>
                <a:spcBef>
                  <a:spcPct val="0"/>
                </a:spcBef>
                <a:spcAft>
                  <a:spcPct val="35000"/>
                </a:spcAft>
              </a:pPr>
              <a:endParaRPr lang="zh-TW" altLang="en-US" sz="2600" kern="1200"/>
            </a:p>
          </p:txBody>
        </p:sp>
        <p:sp>
          <p:nvSpPr>
            <p:cNvPr id="8" name="矩形 7"/>
            <p:cNvSpPr/>
            <p:nvPr/>
          </p:nvSpPr>
          <p:spPr>
            <a:xfrm>
              <a:off x="4287487" y="692696"/>
              <a:ext cx="3535117" cy="1383080"/>
            </a:xfrm>
            <a:prstGeom prst="rect">
              <a:avLst/>
            </a:prstGeom>
            <a:solidFill>
              <a:schemeClr val="accent1">
                <a:lumMod val="20000"/>
                <a:lumOff val="8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80144" tIns="280144" rIns="280144" bIns="280144" numCol="1" spcCol="1270" anchor="ctr" anchorCtr="0">
              <a:noAutofit/>
            </a:bodyPr>
            <a:lstStyle/>
            <a:p>
              <a:pPr lvl="0" algn="ctr" defTabSz="1555750">
                <a:lnSpc>
                  <a:spcPct val="90000"/>
                </a:lnSpc>
                <a:spcBef>
                  <a:spcPct val="0"/>
                </a:spcBef>
                <a:spcAft>
                  <a:spcPct val="35000"/>
                </a:spcAft>
              </a:pPr>
              <a:r>
                <a:rPr lang="zh-TW" altLang="en-US" sz="2600" b="1" kern="1200" dirty="0" smtClean="0">
                  <a:solidFill>
                    <a:srgbClr val="FF0000"/>
                  </a:solidFill>
                </a:rPr>
                <a:t>潛在競爭者威脅</a:t>
              </a:r>
              <a:endParaRPr lang="en-US" altLang="zh-TW" sz="2600" b="1" kern="1200" dirty="0" smtClean="0">
                <a:solidFill>
                  <a:srgbClr val="FF0000"/>
                </a:solidFill>
              </a:endParaRPr>
            </a:p>
            <a:p>
              <a:pPr lvl="0" algn="ctr" defTabSz="1555750">
                <a:lnSpc>
                  <a:spcPct val="90000"/>
                </a:lnSpc>
                <a:spcBef>
                  <a:spcPct val="0"/>
                </a:spcBef>
                <a:spcAft>
                  <a:spcPct val="35000"/>
                </a:spcAft>
              </a:pPr>
              <a:r>
                <a:rPr lang="zh-TW" altLang="en-US" sz="2600" dirty="0">
                  <a:solidFill>
                    <a:schemeClr val="tx1"/>
                  </a:solidFill>
                </a:rPr>
                <a:t>技術不易被</a:t>
              </a:r>
              <a:r>
                <a:rPr lang="zh-TW" altLang="en-US" sz="2600" dirty="0" smtClean="0">
                  <a:solidFill>
                    <a:schemeClr val="tx1"/>
                  </a:solidFill>
                </a:rPr>
                <a:t>模仿</a:t>
              </a:r>
              <a:endParaRPr lang="en-US" altLang="zh-TW" sz="2600" dirty="0" smtClean="0">
                <a:solidFill>
                  <a:schemeClr val="tx1"/>
                </a:solidFill>
              </a:endParaRPr>
            </a:p>
            <a:p>
              <a:pPr lvl="0" algn="ctr" defTabSz="1555750">
                <a:lnSpc>
                  <a:spcPct val="90000"/>
                </a:lnSpc>
                <a:spcBef>
                  <a:spcPct val="0"/>
                </a:spcBef>
                <a:spcAft>
                  <a:spcPct val="35000"/>
                </a:spcAft>
              </a:pPr>
              <a:r>
                <a:rPr lang="zh-TW" altLang="en-US" sz="2600" kern="1200" dirty="0">
                  <a:solidFill>
                    <a:schemeClr val="tx1"/>
                  </a:solidFill>
                </a:rPr>
                <a:t>價格</a:t>
              </a:r>
              <a:r>
                <a:rPr lang="zh-TW" altLang="en-US" sz="2600" kern="1200" dirty="0" smtClean="0">
                  <a:solidFill>
                    <a:schemeClr val="tx1"/>
                  </a:solidFill>
                </a:rPr>
                <a:t>較低</a:t>
              </a:r>
              <a:endParaRPr lang="zh-TW" altLang="en-US" sz="2600" kern="1200" dirty="0">
                <a:solidFill>
                  <a:schemeClr val="tx1"/>
                </a:solidFill>
              </a:endParaRPr>
            </a:p>
          </p:txBody>
        </p:sp>
        <p:sp>
          <p:nvSpPr>
            <p:cNvPr id="9" name="手繪多邊形 8"/>
            <p:cNvSpPr/>
            <p:nvPr/>
          </p:nvSpPr>
          <p:spPr>
            <a:xfrm>
              <a:off x="7371551" y="3279680"/>
              <a:ext cx="340450" cy="547203"/>
            </a:xfrm>
            <a:custGeom>
              <a:avLst/>
              <a:gdLst>
                <a:gd name="connsiteX0" fmla="*/ 0 w 340450"/>
                <a:gd name="connsiteY0" fmla="*/ 109441 h 547203"/>
                <a:gd name="connsiteX1" fmla="*/ 170225 w 340450"/>
                <a:gd name="connsiteY1" fmla="*/ 109441 h 547203"/>
                <a:gd name="connsiteX2" fmla="*/ 170225 w 340450"/>
                <a:gd name="connsiteY2" fmla="*/ 0 h 547203"/>
                <a:gd name="connsiteX3" fmla="*/ 340450 w 340450"/>
                <a:gd name="connsiteY3" fmla="*/ 273602 h 547203"/>
                <a:gd name="connsiteX4" fmla="*/ 170225 w 340450"/>
                <a:gd name="connsiteY4" fmla="*/ 547203 h 547203"/>
                <a:gd name="connsiteX5" fmla="*/ 170225 w 340450"/>
                <a:gd name="connsiteY5" fmla="*/ 437762 h 547203"/>
                <a:gd name="connsiteX6" fmla="*/ 0 w 340450"/>
                <a:gd name="connsiteY6" fmla="*/ 437762 h 547203"/>
                <a:gd name="connsiteX7" fmla="*/ 0 w 340450"/>
                <a:gd name="connsiteY7" fmla="*/ 109441 h 547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0450" h="547203">
                  <a:moveTo>
                    <a:pt x="0" y="109441"/>
                  </a:moveTo>
                  <a:lnTo>
                    <a:pt x="170225" y="109441"/>
                  </a:lnTo>
                  <a:lnTo>
                    <a:pt x="170225" y="0"/>
                  </a:lnTo>
                  <a:lnTo>
                    <a:pt x="340450" y="273602"/>
                  </a:lnTo>
                  <a:lnTo>
                    <a:pt x="170225" y="547203"/>
                  </a:lnTo>
                  <a:lnTo>
                    <a:pt x="170225" y="437762"/>
                  </a:lnTo>
                  <a:lnTo>
                    <a:pt x="0" y="437762"/>
                  </a:lnTo>
                  <a:lnTo>
                    <a:pt x="0" y="109441"/>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0" tIns="109441" rIns="102135" bIns="109441" numCol="1" spcCol="1270" anchor="ctr" anchorCtr="0">
              <a:noAutofit/>
            </a:bodyPr>
            <a:lstStyle/>
            <a:p>
              <a:pPr lvl="0" algn="ctr" defTabSz="1111250">
                <a:lnSpc>
                  <a:spcPct val="90000"/>
                </a:lnSpc>
                <a:spcBef>
                  <a:spcPct val="0"/>
                </a:spcBef>
                <a:spcAft>
                  <a:spcPct val="35000"/>
                </a:spcAft>
              </a:pPr>
              <a:endParaRPr lang="zh-TW" altLang="en-US" sz="2600" kern="1200"/>
            </a:p>
          </p:txBody>
        </p:sp>
        <p:sp>
          <p:nvSpPr>
            <p:cNvPr id="10" name="矩形 9"/>
            <p:cNvSpPr/>
            <p:nvPr/>
          </p:nvSpPr>
          <p:spPr>
            <a:xfrm>
              <a:off x="7696466" y="2732300"/>
              <a:ext cx="3227770" cy="1609422"/>
            </a:xfrm>
            <a:prstGeom prst="rect">
              <a:avLst/>
            </a:prstGeom>
            <a:solidFill>
              <a:schemeClr val="accent2">
                <a:lumMod val="20000"/>
                <a:lumOff val="8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80144" tIns="280144" rIns="280144" bIns="280144" numCol="1" spcCol="1270" anchor="ctr" anchorCtr="0">
              <a:noAutofit/>
            </a:bodyPr>
            <a:lstStyle/>
            <a:p>
              <a:pPr lvl="0" algn="ctr" defTabSz="1555750">
                <a:lnSpc>
                  <a:spcPct val="90000"/>
                </a:lnSpc>
                <a:spcBef>
                  <a:spcPct val="0"/>
                </a:spcBef>
                <a:spcAft>
                  <a:spcPct val="35000"/>
                </a:spcAft>
              </a:pPr>
              <a:r>
                <a:rPr lang="zh-TW" altLang="en-US" sz="2600" b="1" kern="1200" dirty="0" smtClean="0">
                  <a:solidFill>
                    <a:srgbClr val="FF0000"/>
                  </a:solidFill>
                </a:rPr>
                <a:t>購買者的議價能力</a:t>
              </a:r>
              <a:endParaRPr lang="en-US" altLang="zh-TW" sz="2600" b="1" kern="1200" dirty="0" smtClean="0">
                <a:solidFill>
                  <a:srgbClr val="FF0000"/>
                </a:solidFill>
              </a:endParaRPr>
            </a:p>
            <a:p>
              <a:pPr lvl="0" algn="ctr" defTabSz="1555750">
                <a:lnSpc>
                  <a:spcPct val="90000"/>
                </a:lnSpc>
                <a:spcBef>
                  <a:spcPct val="0"/>
                </a:spcBef>
                <a:spcAft>
                  <a:spcPct val="35000"/>
                </a:spcAft>
              </a:pPr>
              <a:r>
                <a:rPr lang="zh-TW" altLang="en-US" sz="2600" dirty="0">
                  <a:solidFill>
                    <a:schemeClr val="tx1"/>
                  </a:solidFill>
                </a:rPr>
                <a:t>一般</a:t>
              </a:r>
              <a:r>
                <a:rPr lang="zh-TW" altLang="en-US" sz="2600" dirty="0" smtClean="0">
                  <a:solidFill>
                    <a:schemeClr val="tx1"/>
                  </a:solidFill>
                </a:rPr>
                <a:t>大眾</a:t>
              </a:r>
              <a:endParaRPr lang="en-US" altLang="zh-TW" sz="2600" dirty="0" smtClean="0">
                <a:solidFill>
                  <a:schemeClr val="tx1"/>
                </a:solidFill>
              </a:endParaRPr>
            </a:p>
            <a:p>
              <a:pPr lvl="0" algn="ctr" defTabSz="1555750">
                <a:lnSpc>
                  <a:spcPct val="90000"/>
                </a:lnSpc>
                <a:spcBef>
                  <a:spcPct val="0"/>
                </a:spcBef>
                <a:spcAft>
                  <a:spcPct val="35000"/>
                </a:spcAft>
              </a:pPr>
              <a:r>
                <a:rPr lang="zh-TW" altLang="en-US" sz="2600" kern="1200" dirty="0">
                  <a:solidFill>
                    <a:schemeClr val="tx1"/>
                  </a:solidFill>
                </a:rPr>
                <a:t>建商</a:t>
              </a:r>
            </a:p>
          </p:txBody>
        </p:sp>
        <p:sp>
          <p:nvSpPr>
            <p:cNvPr id="11" name="手繪多邊形 10"/>
            <p:cNvSpPr/>
            <p:nvPr/>
          </p:nvSpPr>
          <p:spPr>
            <a:xfrm rot="5400000">
              <a:off x="5966336" y="4379667"/>
              <a:ext cx="340450" cy="547203"/>
            </a:xfrm>
            <a:custGeom>
              <a:avLst/>
              <a:gdLst>
                <a:gd name="connsiteX0" fmla="*/ 0 w 340450"/>
                <a:gd name="connsiteY0" fmla="*/ 109441 h 547203"/>
                <a:gd name="connsiteX1" fmla="*/ 170225 w 340450"/>
                <a:gd name="connsiteY1" fmla="*/ 109441 h 547203"/>
                <a:gd name="connsiteX2" fmla="*/ 170225 w 340450"/>
                <a:gd name="connsiteY2" fmla="*/ 0 h 547203"/>
                <a:gd name="connsiteX3" fmla="*/ 340450 w 340450"/>
                <a:gd name="connsiteY3" fmla="*/ 273602 h 547203"/>
                <a:gd name="connsiteX4" fmla="*/ 170225 w 340450"/>
                <a:gd name="connsiteY4" fmla="*/ 547203 h 547203"/>
                <a:gd name="connsiteX5" fmla="*/ 170225 w 340450"/>
                <a:gd name="connsiteY5" fmla="*/ 437762 h 547203"/>
                <a:gd name="connsiteX6" fmla="*/ 0 w 340450"/>
                <a:gd name="connsiteY6" fmla="*/ 437762 h 547203"/>
                <a:gd name="connsiteX7" fmla="*/ 0 w 340450"/>
                <a:gd name="connsiteY7" fmla="*/ 109441 h 547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0450" h="547203">
                  <a:moveTo>
                    <a:pt x="0" y="109441"/>
                  </a:moveTo>
                  <a:lnTo>
                    <a:pt x="170225" y="109441"/>
                  </a:lnTo>
                  <a:lnTo>
                    <a:pt x="170225" y="0"/>
                  </a:lnTo>
                  <a:lnTo>
                    <a:pt x="340450" y="273602"/>
                  </a:lnTo>
                  <a:lnTo>
                    <a:pt x="170225" y="547203"/>
                  </a:lnTo>
                  <a:lnTo>
                    <a:pt x="170225" y="437762"/>
                  </a:lnTo>
                  <a:lnTo>
                    <a:pt x="0" y="437762"/>
                  </a:lnTo>
                  <a:lnTo>
                    <a:pt x="0" y="109441"/>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1" tIns="109440" rIns="102134" bIns="109442" numCol="1" spcCol="1270" anchor="ctr" anchorCtr="0">
              <a:noAutofit/>
            </a:bodyPr>
            <a:lstStyle/>
            <a:p>
              <a:pPr lvl="0" algn="ctr" defTabSz="1111250">
                <a:lnSpc>
                  <a:spcPct val="90000"/>
                </a:lnSpc>
                <a:spcBef>
                  <a:spcPct val="0"/>
                </a:spcBef>
                <a:spcAft>
                  <a:spcPct val="35000"/>
                </a:spcAft>
              </a:pPr>
              <a:endParaRPr lang="zh-TW" altLang="en-US" sz="2600" kern="1200"/>
            </a:p>
          </p:txBody>
        </p:sp>
        <p:sp>
          <p:nvSpPr>
            <p:cNvPr id="12" name="矩形 11"/>
            <p:cNvSpPr/>
            <p:nvPr/>
          </p:nvSpPr>
          <p:spPr>
            <a:xfrm>
              <a:off x="4224835" y="4984082"/>
              <a:ext cx="3525761" cy="1442583"/>
            </a:xfrm>
            <a:prstGeom prst="rect">
              <a:avLst/>
            </a:prstGeom>
            <a:solidFill>
              <a:schemeClr val="accent4">
                <a:lumMod val="20000"/>
                <a:lumOff val="8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80144" tIns="280144" rIns="280144" bIns="280144" numCol="1" spcCol="1270" anchor="ctr" anchorCtr="0">
              <a:noAutofit/>
            </a:bodyPr>
            <a:lstStyle/>
            <a:p>
              <a:pPr lvl="0" algn="ctr" defTabSz="1555750">
                <a:lnSpc>
                  <a:spcPct val="90000"/>
                </a:lnSpc>
                <a:spcBef>
                  <a:spcPct val="0"/>
                </a:spcBef>
                <a:spcAft>
                  <a:spcPct val="35000"/>
                </a:spcAft>
              </a:pPr>
              <a:r>
                <a:rPr lang="zh-TW" altLang="en-US" sz="2600" b="1" kern="1200" dirty="0" smtClean="0">
                  <a:solidFill>
                    <a:srgbClr val="FF0000"/>
                  </a:solidFill>
                </a:rPr>
                <a:t>替代品的威脅</a:t>
              </a:r>
              <a:endParaRPr lang="en-US" altLang="zh-TW" sz="2600" b="1" kern="1200" dirty="0" smtClean="0">
                <a:solidFill>
                  <a:srgbClr val="FF0000"/>
                </a:solidFill>
              </a:endParaRPr>
            </a:p>
            <a:p>
              <a:pPr lvl="0" algn="ctr" defTabSz="1555750">
                <a:lnSpc>
                  <a:spcPct val="90000"/>
                </a:lnSpc>
                <a:spcBef>
                  <a:spcPct val="0"/>
                </a:spcBef>
                <a:spcAft>
                  <a:spcPct val="35000"/>
                </a:spcAft>
              </a:pPr>
              <a:r>
                <a:rPr lang="zh-TW" altLang="en-US" sz="2600" dirty="0">
                  <a:solidFill>
                    <a:schemeClr val="tx1"/>
                  </a:solidFill>
                </a:rPr>
                <a:t>一般紅磚</a:t>
              </a:r>
              <a:endParaRPr lang="zh-TW" altLang="en-US" sz="2600" kern="1200" dirty="0">
                <a:solidFill>
                  <a:schemeClr val="tx1"/>
                </a:solidFill>
              </a:endParaRPr>
            </a:p>
          </p:txBody>
        </p:sp>
        <p:sp>
          <p:nvSpPr>
            <p:cNvPr id="13" name="手繪多邊形 12"/>
            <p:cNvSpPr/>
            <p:nvPr/>
          </p:nvSpPr>
          <p:spPr>
            <a:xfrm rot="21600000">
              <a:off x="4597586" y="3263409"/>
              <a:ext cx="340451" cy="547204"/>
            </a:xfrm>
            <a:custGeom>
              <a:avLst/>
              <a:gdLst>
                <a:gd name="connsiteX0" fmla="*/ 0 w 340450"/>
                <a:gd name="connsiteY0" fmla="*/ 109441 h 547203"/>
                <a:gd name="connsiteX1" fmla="*/ 170225 w 340450"/>
                <a:gd name="connsiteY1" fmla="*/ 109441 h 547203"/>
                <a:gd name="connsiteX2" fmla="*/ 170225 w 340450"/>
                <a:gd name="connsiteY2" fmla="*/ 0 h 547203"/>
                <a:gd name="connsiteX3" fmla="*/ 340450 w 340450"/>
                <a:gd name="connsiteY3" fmla="*/ 273602 h 547203"/>
                <a:gd name="connsiteX4" fmla="*/ 170225 w 340450"/>
                <a:gd name="connsiteY4" fmla="*/ 547203 h 547203"/>
                <a:gd name="connsiteX5" fmla="*/ 170225 w 340450"/>
                <a:gd name="connsiteY5" fmla="*/ 437762 h 547203"/>
                <a:gd name="connsiteX6" fmla="*/ 0 w 340450"/>
                <a:gd name="connsiteY6" fmla="*/ 437762 h 547203"/>
                <a:gd name="connsiteX7" fmla="*/ 0 w 340450"/>
                <a:gd name="connsiteY7" fmla="*/ 109441 h 547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0450" h="547203">
                  <a:moveTo>
                    <a:pt x="340450" y="437762"/>
                  </a:moveTo>
                  <a:lnTo>
                    <a:pt x="170225" y="437762"/>
                  </a:lnTo>
                  <a:lnTo>
                    <a:pt x="170225" y="547203"/>
                  </a:lnTo>
                  <a:lnTo>
                    <a:pt x="0" y="273601"/>
                  </a:lnTo>
                  <a:lnTo>
                    <a:pt x="170225" y="0"/>
                  </a:lnTo>
                  <a:lnTo>
                    <a:pt x="170225" y="109441"/>
                  </a:lnTo>
                  <a:lnTo>
                    <a:pt x="340450" y="109441"/>
                  </a:lnTo>
                  <a:lnTo>
                    <a:pt x="340450" y="437762"/>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102135" tIns="109442" rIns="1" bIns="109441" numCol="1" spcCol="1270" anchor="ctr" anchorCtr="0">
              <a:noAutofit/>
            </a:bodyPr>
            <a:lstStyle/>
            <a:p>
              <a:pPr lvl="0" algn="ctr" defTabSz="1111250">
                <a:lnSpc>
                  <a:spcPct val="90000"/>
                </a:lnSpc>
                <a:spcBef>
                  <a:spcPct val="0"/>
                </a:spcBef>
                <a:spcAft>
                  <a:spcPct val="35000"/>
                </a:spcAft>
              </a:pPr>
              <a:endParaRPr lang="zh-TW" altLang="en-US" sz="2600" kern="1200"/>
            </a:p>
          </p:txBody>
        </p:sp>
        <p:sp>
          <p:nvSpPr>
            <p:cNvPr id="14" name="矩形 13"/>
            <p:cNvSpPr/>
            <p:nvPr/>
          </p:nvSpPr>
          <p:spPr>
            <a:xfrm>
              <a:off x="1125860" y="2732300"/>
              <a:ext cx="3311136" cy="1609422"/>
            </a:xfrm>
            <a:prstGeom prst="rect">
              <a:avLst/>
            </a:prstGeom>
            <a:solidFill>
              <a:schemeClr val="accent5">
                <a:lumMod val="40000"/>
                <a:lumOff val="6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80144" tIns="280144" rIns="280144" bIns="280144" numCol="1" spcCol="1270" anchor="ctr" anchorCtr="0">
              <a:noAutofit/>
            </a:bodyPr>
            <a:lstStyle/>
            <a:p>
              <a:pPr lvl="0" algn="ctr" defTabSz="1555750">
                <a:lnSpc>
                  <a:spcPct val="90000"/>
                </a:lnSpc>
                <a:spcBef>
                  <a:spcPct val="0"/>
                </a:spcBef>
                <a:spcAft>
                  <a:spcPct val="35000"/>
                </a:spcAft>
              </a:pPr>
              <a:r>
                <a:rPr lang="zh-TW" altLang="en-US" sz="2600" b="1" kern="1200" dirty="0" smtClean="0">
                  <a:solidFill>
                    <a:srgbClr val="FF0000"/>
                  </a:solidFill>
                </a:rPr>
                <a:t>供應商的議價能力</a:t>
              </a:r>
              <a:endParaRPr lang="en-US" altLang="zh-TW" sz="2600" b="1" kern="1200" dirty="0" smtClean="0">
                <a:solidFill>
                  <a:srgbClr val="FF0000"/>
                </a:solidFill>
              </a:endParaRPr>
            </a:p>
            <a:p>
              <a:pPr lvl="0" algn="ctr" defTabSz="1555750">
                <a:lnSpc>
                  <a:spcPct val="90000"/>
                </a:lnSpc>
                <a:spcBef>
                  <a:spcPct val="0"/>
                </a:spcBef>
                <a:spcAft>
                  <a:spcPct val="35000"/>
                </a:spcAft>
              </a:pPr>
              <a:r>
                <a:rPr lang="zh-TW" altLang="en-US" sz="2600" dirty="0">
                  <a:solidFill>
                    <a:schemeClr val="tx1"/>
                  </a:solidFill>
                </a:rPr>
                <a:t>塑膠廢料</a:t>
              </a:r>
              <a:r>
                <a:rPr lang="zh-TW" altLang="en-US" sz="2600" dirty="0" smtClean="0">
                  <a:solidFill>
                    <a:schemeClr val="tx1"/>
                  </a:solidFill>
                </a:rPr>
                <a:t>起伏</a:t>
              </a:r>
              <a:r>
                <a:rPr lang="zh-TW" altLang="en-US" sz="2600" dirty="0">
                  <a:solidFill>
                    <a:schemeClr val="tx1"/>
                  </a:solidFill>
                </a:rPr>
                <a:t>不定</a:t>
              </a:r>
              <a:endParaRPr lang="zh-TW" altLang="en-US" sz="2600" kern="1200" dirty="0">
                <a:solidFill>
                  <a:schemeClr val="tx1"/>
                </a:solidFill>
              </a:endParaRPr>
            </a:p>
          </p:txBody>
        </p:sp>
      </p:grpSp>
      <p:sp>
        <p:nvSpPr>
          <p:cNvPr id="17" name="橢圓 16"/>
          <p:cNvSpPr/>
          <p:nvPr/>
        </p:nvSpPr>
        <p:spPr>
          <a:xfrm>
            <a:off x="2205980" y="3897855"/>
            <a:ext cx="932468" cy="896063"/>
          </a:xfrm>
          <a:prstGeom prst="ellipse">
            <a:avLst/>
          </a:prstGeom>
          <a:solidFill>
            <a:srgbClr val="FF0000"/>
          </a:solidFill>
          <a:ln w="571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4400" b="1" dirty="0" smtClean="0"/>
              <a:t>高</a:t>
            </a:r>
            <a:endParaRPr lang="zh-TW" altLang="en-US" sz="4400" b="1" dirty="0"/>
          </a:p>
        </p:txBody>
      </p:sp>
      <p:sp>
        <p:nvSpPr>
          <p:cNvPr id="18" name="橢圓 17"/>
          <p:cNvSpPr/>
          <p:nvPr/>
        </p:nvSpPr>
        <p:spPr>
          <a:xfrm>
            <a:off x="9982844" y="3825573"/>
            <a:ext cx="932468" cy="896063"/>
          </a:xfrm>
          <a:prstGeom prst="ellipse">
            <a:avLst/>
          </a:prstGeom>
          <a:solidFill>
            <a:srgbClr val="FF0000"/>
          </a:solidFill>
          <a:ln w="571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4400" b="1" dirty="0" smtClean="0"/>
              <a:t>高</a:t>
            </a:r>
            <a:endParaRPr lang="zh-TW" altLang="en-US" sz="4400" b="1" dirty="0"/>
          </a:p>
        </p:txBody>
      </p:sp>
      <p:sp>
        <p:nvSpPr>
          <p:cNvPr id="19" name="橢圓 18"/>
          <p:cNvSpPr/>
          <p:nvPr/>
        </p:nvSpPr>
        <p:spPr>
          <a:xfrm>
            <a:off x="6953011" y="930320"/>
            <a:ext cx="932468" cy="896063"/>
          </a:xfrm>
          <a:prstGeom prst="ellipse">
            <a:avLst/>
          </a:prstGeom>
          <a:solidFill>
            <a:srgbClr val="002060"/>
          </a:solidFill>
          <a:ln w="571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4400" b="1" dirty="0"/>
              <a:t>低</a:t>
            </a:r>
          </a:p>
        </p:txBody>
      </p:sp>
      <p:sp>
        <p:nvSpPr>
          <p:cNvPr id="20" name="橢圓 19"/>
          <p:cNvSpPr/>
          <p:nvPr/>
        </p:nvSpPr>
        <p:spPr>
          <a:xfrm>
            <a:off x="6199785" y="3530168"/>
            <a:ext cx="932468" cy="896063"/>
          </a:xfrm>
          <a:prstGeom prst="ellipse">
            <a:avLst/>
          </a:prstGeom>
          <a:solidFill>
            <a:srgbClr val="002060"/>
          </a:solidFill>
          <a:ln w="571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4400" b="1" dirty="0"/>
              <a:t>低</a:t>
            </a:r>
          </a:p>
        </p:txBody>
      </p:sp>
      <p:sp>
        <p:nvSpPr>
          <p:cNvPr id="21" name="橢圓 20"/>
          <p:cNvSpPr/>
          <p:nvPr/>
        </p:nvSpPr>
        <p:spPr>
          <a:xfrm>
            <a:off x="6781790" y="5629281"/>
            <a:ext cx="932468" cy="896063"/>
          </a:xfrm>
          <a:prstGeom prst="ellipse">
            <a:avLst/>
          </a:prstGeom>
          <a:solidFill>
            <a:srgbClr val="002060"/>
          </a:solidFill>
          <a:ln w="571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4400" b="1" dirty="0"/>
              <a:t>低</a:t>
            </a:r>
          </a:p>
        </p:txBody>
      </p:sp>
    </p:spTree>
    <p:extLst>
      <p:ext uri="{BB962C8B-B14F-4D97-AF65-F5344CB8AC3E}">
        <p14:creationId xmlns:p14="http://schemas.microsoft.com/office/powerpoint/2010/main" xmlns="" val="3709712426"/>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橢圓 9"/>
          <p:cNvSpPr/>
          <p:nvPr/>
        </p:nvSpPr>
        <p:spPr>
          <a:xfrm>
            <a:off x="3934172" y="1500174"/>
            <a:ext cx="4143404" cy="4000528"/>
          </a:xfrm>
          <a:prstGeom prst="ellipse">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1" name="內容版面配置區 11"/>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70284" y="-99392"/>
            <a:ext cx="4818778" cy="6159656"/>
          </a:xfrm>
          <a:prstGeom prst="rect">
            <a:avLst/>
          </a:prstGeom>
        </p:spPr>
      </p:pic>
      <p:sp>
        <p:nvSpPr>
          <p:cNvPr id="12" name="標題 1"/>
          <p:cNvSpPr>
            <a:spLocks noGrp="1"/>
          </p:cNvSpPr>
          <p:nvPr>
            <p:ph type="title"/>
          </p:nvPr>
        </p:nvSpPr>
        <p:spPr>
          <a:xfrm>
            <a:off x="4150196" y="3933056"/>
            <a:ext cx="6141288" cy="1066800"/>
          </a:xfrm>
        </p:spPr>
        <p:txBody>
          <a:bodyPr>
            <a:noAutofit/>
          </a:bodyPr>
          <a:lstStyle/>
          <a:p>
            <a:r>
              <a:rPr lang="zh-TW" altLang="en-US" sz="6000" dirty="0" smtClean="0">
                <a:solidFill>
                  <a:srgbClr val="00B0F0"/>
                </a:solidFill>
                <a:latin typeface="微軟正黑體 Light" panose="020B0304030504040204" pitchFamily="34" charset="-120"/>
                <a:ea typeface="微軟正黑體 Light" panose="020B0304030504040204" pitchFamily="34" charset="-120"/>
              </a:rPr>
              <a:t>  </a:t>
            </a:r>
            <a:r>
              <a:rPr lang="en-US" altLang="zh-TW" sz="8800" dirty="0" smtClean="0">
                <a:solidFill>
                  <a:srgbClr val="FF0000"/>
                </a:solidFill>
                <a:latin typeface="Segoe UI Black" panose="020B0A02040204020203" pitchFamily="34" charset="0"/>
                <a:ea typeface="Segoe UI Black" panose="020B0A02040204020203" pitchFamily="34" charset="0"/>
                <a:cs typeface="Segoe UI Black" panose="020B0A02040204020203" pitchFamily="34" charset="0"/>
              </a:rPr>
              <a:t>STP</a:t>
            </a:r>
            <a:r>
              <a:rPr lang="zh-TW" altLang="en-US" sz="8800" dirty="0" smtClean="0">
                <a:solidFill>
                  <a:srgbClr val="FF0000"/>
                </a:solidFill>
                <a:latin typeface="Segoe UI Black" panose="020B0A02040204020203" pitchFamily="34" charset="0"/>
                <a:ea typeface="Segoe UI Black" panose="020B0A02040204020203" pitchFamily="34" charset="0"/>
                <a:cs typeface="Segoe UI Black" panose="020B0A02040204020203" pitchFamily="34" charset="0"/>
              </a:rPr>
              <a:t> </a:t>
            </a:r>
            <a:r>
              <a:rPr altLang="en-US" sz="6000" b="0" dirty="0" smtClean="0">
                <a:solidFill>
                  <a:schemeClr val="tx1"/>
                </a:solidFill>
                <a:latin typeface="+mn-ea"/>
                <a:ea typeface="+mn-ea"/>
                <a:cs typeface="Segoe UI Black" panose="020B0A02040204020203" pitchFamily="34" charset="0"/>
              </a:rPr>
              <a:t>分析</a:t>
            </a:r>
            <a:endParaRPr lang="zh-TW" altLang="en-US" sz="6000" b="0" dirty="0">
              <a:solidFill>
                <a:schemeClr val="tx1"/>
              </a:solidFill>
              <a:latin typeface="+mn-ea"/>
              <a:ea typeface="+mn-ea"/>
              <a:cs typeface="Segoe UI Black" panose="020B0A02040204020203" pitchFamily="34" charset="0"/>
            </a:endParaRPr>
          </a:p>
        </p:txBody>
      </p:sp>
      <p:sp>
        <p:nvSpPr>
          <p:cNvPr id="13" name="文字方塊 12"/>
          <p:cNvSpPr txBox="1"/>
          <p:nvPr/>
        </p:nvSpPr>
        <p:spPr>
          <a:xfrm>
            <a:off x="4222204" y="2060848"/>
            <a:ext cx="5643602" cy="1200329"/>
          </a:xfrm>
          <a:prstGeom prst="rect">
            <a:avLst/>
          </a:prstGeom>
          <a:noFill/>
        </p:spPr>
        <p:txBody>
          <a:bodyPr wrap="square" rtlCol="0">
            <a:spAutoFit/>
          </a:bodyPr>
          <a:lstStyle/>
          <a:p>
            <a:r>
              <a:rPr lang="zh-TW" altLang="en-US" sz="7200" b="1" dirty="0" smtClean="0">
                <a:solidFill>
                  <a:srgbClr val="00B0F0"/>
                </a:solidFill>
                <a:latin typeface="新細明體-ExtB" panose="02020500000000000000" pitchFamily="18" charset="-120"/>
                <a:ea typeface="新細明體-ExtB" panose="02020500000000000000" pitchFamily="18" charset="-120"/>
              </a:rPr>
              <a:t>積木之家</a:t>
            </a:r>
            <a:endParaRPr lang="zh-TW" altLang="en-US" sz="7200" b="1" dirty="0">
              <a:solidFill>
                <a:srgbClr val="00B0F0"/>
              </a:solidFill>
              <a:latin typeface="新細明體-ExtB" panose="02020500000000000000" pitchFamily="18" charset="-120"/>
              <a:ea typeface="新細明體-ExtB" panose="02020500000000000000" pitchFamily="18" charset="-120"/>
            </a:endParaRPr>
          </a:p>
        </p:txBody>
      </p:sp>
      <p:graphicFrame>
        <p:nvGraphicFramePr>
          <p:cNvPr id="4" name="內容版面配置區 3"/>
          <p:cNvGraphicFramePr/>
          <p:nvPr>
            <p:extLst>
              <p:ext uri="{D42A27DB-BD31-4B8C-83A1-F6EECF244321}">
                <p14:modId xmlns:p14="http://schemas.microsoft.com/office/powerpoint/2010/main" xmlns="" val="224344501"/>
              </p:ext>
            </p:extLst>
          </p:nvPr>
        </p:nvGraphicFramePr>
        <p:xfrm>
          <a:off x="4222204" y="5085170"/>
          <a:ext cx="6048672" cy="8310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圖片 6" descr="1735WIR_VideoGame_Felix_Pose.png"/>
          <p:cNvPicPr>
            <a:picLocks noChangeAspect="1"/>
          </p:cNvPicPr>
          <p:nvPr/>
        </p:nvPicPr>
        <p:blipFill>
          <a:blip r:embed="rId2" cstate="print"/>
          <a:stretch>
            <a:fillRect/>
          </a:stretch>
        </p:blipFill>
        <p:spPr>
          <a:xfrm>
            <a:off x="8614692" y="1052736"/>
            <a:ext cx="3323655" cy="3323655"/>
          </a:xfrm>
          <a:prstGeom prst="rect">
            <a:avLst/>
          </a:prstGeom>
        </p:spPr>
      </p:pic>
      <p:sp>
        <p:nvSpPr>
          <p:cNvPr id="8" name="文字方塊 7"/>
          <p:cNvSpPr txBox="1"/>
          <p:nvPr/>
        </p:nvSpPr>
        <p:spPr>
          <a:xfrm>
            <a:off x="765820" y="4149080"/>
            <a:ext cx="9649072" cy="830997"/>
          </a:xfrm>
          <a:prstGeom prst="rect">
            <a:avLst/>
          </a:prstGeom>
          <a:noFill/>
        </p:spPr>
        <p:txBody>
          <a:bodyPr wrap="square" rtlCol="0">
            <a:spAutoFit/>
          </a:bodyPr>
          <a:lstStyle/>
          <a:p>
            <a:pPr>
              <a:buFont typeface="Wingdings" pitchFamily="2" charset="2"/>
              <a:buChar char="Ø"/>
            </a:pPr>
            <a:r>
              <a:rPr lang="zh-TW" altLang="en-US" sz="4800" b="1" dirty="0" smtClean="0">
                <a:solidFill>
                  <a:schemeClr val="accent1"/>
                </a:solidFill>
              </a:rPr>
              <a:t>組裝房子、各類地磚、組裝家俱</a:t>
            </a:r>
            <a:endParaRPr lang="zh-TW" altLang="en-US" sz="4800" b="1" dirty="0">
              <a:solidFill>
                <a:schemeClr val="accent1"/>
              </a:solidFill>
            </a:endParaRPr>
          </a:p>
        </p:txBody>
      </p:sp>
      <p:pic>
        <p:nvPicPr>
          <p:cNvPr id="9" name="圖片 8" descr="圖片2.png"/>
          <p:cNvPicPr>
            <a:picLocks noChangeAspect="1"/>
          </p:cNvPicPr>
          <p:nvPr/>
        </p:nvPicPr>
        <p:blipFill>
          <a:blip r:embed="rId3" cstate="print"/>
          <a:stretch>
            <a:fillRect/>
          </a:stretch>
        </p:blipFill>
        <p:spPr>
          <a:xfrm>
            <a:off x="0" y="0"/>
            <a:ext cx="3529292" cy="1170335"/>
          </a:xfrm>
          <a:prstGeom prst="rect">
            <a:avLst/>
          </a:prstGeom>
        </p:spPr>
      </p:pic>
      <p:sp>
        <p:nvSpPr>
          <p:cNvPr id="10" name="標題 1"/>
          <p:cNvSpPr txBox="1">
            <a:spLocks/>
          </p:cNvSpPr>
          <p:nvPr/>
        </p:nvSpPr>
        <p:spPr>
          <a:xfrm>
            <a:off x="593686" y="357166"/>
            <a:ext cx="2048332" cy="657552"/>
          </a:xfrm>
          <a:prstGeom prst="rect">
            <a:avLst/>
          </a:prstGeom>
        </p:spPr>
        <p:txBody>
          <a:bodyPr vert="horz" lIns="91440" tIns="45720" rIns="91440" bIns="45720" rtlCol="0" anchor="b">
            <a:normAutofit/>
          </a:bodyPr>
          <a:lstStyle/>
          <a:p>
            <a:pPr marL="0" marR="0" lvl="0" indent="0" algn="l" defTabSz="914400" rtl="0" eaLnBrk="1" fontAlgn="auto" latinLnBrk="0" hangingPunct="1">
              <a:lnSpc>
                <a:spcPct val="80000"/>
              </a:lnSpc>
              <a:spcBef>
                <a:spcPct val="0"/>
              </a:spcBef>
              <a:spcAft>
                <a:spcPts val="0"/>
              </a:spcAft>
              <a:buClrTx/>
              <a:buSzTx/>
              <a:buFontTx/>
              <a:buNone/>
              <a:tabLst/>
              <a:defRPr/>
            </a:pPr>
            <a:r>
              <a:rPr kumimoji="0" lang="en-US" altLang="zh-TW" sz="3600" b="1" i="0" u="none" strike="noStrike" kern="1200" cap="none" spc="0" normalizeH="0" baseline="0" noProof="0" dirty="0" smtClean="0">
                <a:ln>
                  <a:noFill/>
                </a:ln>
                <a:solidFill>
                  <a:schemeClr val="accent1"/>
                </a:solidFill>
                <a:effectLst/>
                <a:uLnTx/>
                <a:uFillTx/>
                <a:latin typeface="+mn-ea"/>
                <a:ea typeface="+mn-ea"/>
                <a:cs typeface="+mj-cs"/>
              </a:rPr>
              <a:t>STP</a:t>
            </a:r>
            <a:r>
              <a:rPr kumimoji="0" lang="zh-TW" altLang="zh-TW" sz="3600" b="1" i="0" u="none" strike="noStrike" kern="1200" cap="none" spc="0" normalizeH="0" baseline="0" noProof="0" dirty="0" smtClean="0">
                <a:ln>
                  <a:noFill/>
                </a:ln>
                <a:solidFill>
                  <a:schemeClr val="accent1"/>
                </a:solidFill>
                <a:effectLst/>
                <a:uLnTx/>
                <a:uFillTx/>
                <a:latin typeface="+mn-ea"/>
                <a:ea typeface="+mn-ea"/>
                <a:cs typeface="+mj-cs"/>
              </a:rPr>
              <a:t>行銷</a:t>
            </a:r>
            <a:endParaRPr kumimoji="0" lang="zh-TW" altLang="en-US" sz="3600" b="1" i="0" u="none" strike="noStrike" kern="1200" cap="none" spc="0" normalizeH="0" baseline="0" noProof="0" dirty="0">
              <a:ln>
                <a:noFill/>
              </a:ln>
              <a:solidFill>
                <a:schemeClr val="accent1"/>
              </a:solidFill>
              <a:effectLst/>
              <a:uLnTx/>
              <a:uFillTx/>
              <a:latin typeface="+mn-ea"/>
              <a:ea typeface="+mn-ea"/>
              <a:cs typeface="+mj-cs"/>
            </a:endParaRPr>
          </a:p>
        </p:txBody>
      </p:sp>
      <p:graphicFrame>
        <p:nvGraphicFramePr>
          <p:cNvPr id="4" name="內容版面配置區 3"/>
          <p:cNvGraphicFramePr>
            <a:graphicFrameLocks noGrp="1"/>
          </p:cNvGraphicFramePr>
          <p:nvPr>
            <p:ph idx="1"/>
          </p:nvPr>
        </p:nvGraphicFramePr>
        <p:xfrm>
          <a:off x="1093752" y="714356"/>
          <a:ext cx="8686800" cy="4191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內容版面配置區 3"/>
          <p:cNvGraphicFramePr>
            <a:graphicFrameLocks noGrp="1"/>
          </p:cNvGraphicFramePr>
          <p:nvPr>
            <p:ph idx="1"/>
          </p:nvPr>
        </p:nvGraphicFramePr>
        <p:xfrm>
          <a:off x="1053852" y="404664"/>
          <a:ext cx="8686800" cy="4191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圖片 5" descr="圖片2.png"/>
          <p:cNvPicPr>
            <a:picLocks noChangeAspect="1"/>
          </p:cNvPicPr>
          <p:nvPr/>
        </p:nvPicPr>
        <p:blipFill>
          <a:blip r:embed="rId7" cstate="print"/>
          <a:stretch>
            <a:fillRect/>
          </a:stretch>
        </p:blipFill>
        <p:spPr>
          <a:xfrm>
            <a:off x="0" y="0"/>
            <a:ext cx="3529292" cy="1170335"/>
          </a:xfrm>
          <a:prstGeom prst="rect">
            <a:avLst/>
          </a:prstGeom>
        </p:spPr>
      </p:pic>
      <p:sp>
        <p:nvSpPr>
          <p:cNvPr id="2" name="標題 1"/>
          <p:cNvSpPr>
            <a:spLocks noGrp="1"/>
          </p:cNvSpPr>
          <p:nvPr>
            <p:ph type="title"/>
          </p:nvPr>
        </p:nvSpPr>
        <p:spPr>
          <a:xfrm>
            <a:off x="1197868" y="4869160"/>
            <a:ext cx="8686801" cy="1066800"/>
          </a:xfrm>
        </p:spPr>
        <p:txBody>
          <a:bodyPr>
            <a:normAutofit/>
          </a:bodyPr>
          <a:lstStyle/>
          <a:p>
            <a:pPr algn="ctr">
              <a:buFont typeface="Wingdings" pitchFamily="2" charset="2"/>
              <a:buChar char="Ø"/>
            </a:pPr>
            <a:r>
              <a:rPr lang="zh-TW" altLang="en-US" sz="4800" dirty="0" smtClean="0"/>
              <a:t>針對建商、各大零售家俱行</a:t>
            </a:r>
            <a:endParaRPr lang="zh-TW" altLang="en-US" sz="4800" dirty="0"/>
          </a:p>
        </p:txBody>
      </p:sp>
      <p:pic>
        <p:nvPicPr>
          <p:cNvPr id="11" name="圖片 10" descr="3048464e646e7764647a.png"/>
          <p:cNvPicPr>
            <a:picLocks noChangeAspect="1"/>
          </p:cNvPicPr>
          <p:nvPr/>
        </p:nvPicPr>
        <p:blipFill>
          <a:blip r:embed="rId8" cstate="print"/>
          <a:stretch>
            <a:fillRect/>
          </a:stretch>
        </p:blipFill>
        <p:spPr>
          <a:xfrm>
            <a:off x="405780" y="2420888"/>
            <a:ext cx="4677596" cy="2736304"/>
          </a:xfrm>
          <a:prstGeom prst="rect">
            <a:avLst/>
          </a:prstGeom>
        </p:spPr>
      </p:pic>
      <p:sp>
        <p:nvSpPr>
          <p:cNvPr id="7" name="標題 1"/>
          <p:cNvSpPr txBox="1">
            <a:spLocks/>
          </p:cNvSpPr>
          <p:nvPr/>
        </p:nvSpPr>
        <p:spPr>
          <a:xfrm>
            <a:off x="593686" y="357166"/>
            <a:ext cx="2048332" cy="657552"/>
          </a:xfrm>
          <a:prstGeom prst="rect">
            <a:avLst/>
          </a:prstGeom>
        </p:spPr>
        <p:txBody>
          <a:bodyPr vert="horz" lIns="91440" tIns="45720" rIns="91440" bIns="45720" rtlCol="0" anchor="b">
            <a:normAutofit/>
          </a:bodyPr>
          <a:lstStyle/>
          <a:p>
            <a:pPr marL="0" marR="0" lvl="0" indent="0" algn="l" defTabSz="914400" rtl="0" eaLnBrk="1" fontAlgn="auto" latinLnBrk="0" hangingPunct="1">
              <a:lnSpc>
                <a:spcPct val="80000"/>
              </a:lnSpc>
              <a:spcBef>
                <a:spcPct val="0"/>
              </a:spcBef>
              <a:spcAft>
                <a:spcPts val="0"/>
              </a:spcAft>
              <a:buClrTx/>
              <a:buSzTx/>
              <a:buFontTx/>
              <a:buNone/>
              <a:tabLst/>
              <a:defRPr/>
            </a:pPr>
            <a:r>
              <a:rPr kumimoji="0" lang="en-US" altLang="zh-TW" sz="3600" b="1" i="0" u="none" strike="noStrike" kern="1200" cap="none" spc="0" normalizeH="0" baseline="0" noProof="0" dirty="0" smtClean="0">
                <a:ln>
                  <a:noFill/>
                </a:ln>
                <a:solidFill>
                  <a:schemeClr val="accent1"/>
                </a:solidFill>
                <a:effectLst/>
                <a:uLnTx/>
                <a:uFillTx/>
                <a:latin typeface="+mn-ea"/>
                <a:ea typeface="+mn-ea"/>
                <a:cs typeface="+mj-cs"/>
              </a:rPr>
              <a:t>STP</a:t>
            </a:r>
            <a:r>
              <a:rPr kumimoji="0" lang="zh-TW" altLang="zh-TW" sz="3600" b="1" i="0" u="none" strike="noStrike" kern="1200" cap="none" spc="0" normalizeH="0" baseline="0" noProof="0" dirty="0" smtClean="0">
                <a:ln>
                  <a:noFill/>
                </a:ln>
                <a:solidFill>
                  <a:schemeClr val="accent1"/>
                </a:solidFill>
                <a:effectLst/>
                <a:uLnTx/>
                <a:uFillTx/>
                <a:latin typeface="+mn-ea"/>
                <a:ea typeface="+mn-ea"/>
                <a:cs typeface="+mj-cs"/>
              </a:rPr>
              <a:t>行銷</a:t>
            </a:r>
            <a:endParaRPr kumimoji="0" lang="zh-TW" altLang="en-US" sz="3600" b="1" i="0" u="none" strike="noStrike" kern="1200" cap="none" spc="0" normalizeH="0" baseline="0" noProof="0" dirty="0">
              <a:ln>
                <a:noFill/>
              </a:ln>
              <a:solidFill>
                <a:schemeClr val="accent1"/>
              </a:solidFill>
              <a:effectLst/>
              <a:uLnTx/>
              <a:uFillTx/>
              <a:latin typeface="+mn-ea"/>
              <a:ea typeface="+mn-ea"/>
              <a:cs typeface="+mj-cs"/>
            </a:endParaRPr>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圖片 8" descr="lego_m_hard_hat_emmet.jpg"/>
          <p:cNvPicPr>
            <a:picLocks noChangeAspect="1"/>
          </p:cNvPicPr>
          <p:nvPr/>
        </p:nvPicPr>
        <p:blipFill>
          <a:blip r:embed="rId2" cstate="print"/>
          <a:stretch>
            <a:fillRect/>
          </a:stretch>
        </p:blipFill>
        <p:spPr>
          <a:xfrm>
            <a:off x="7951800" y="214290"/>
            <a:ext cx="3257550" cy="3743325"/>
          </a:xfrm>
          <a:prstGeom prst="rect">
            <a:avLst/>
          </a:prstGeom>
        </p:spPr>
      </p:pic>
      <p:graphicFrame>
        <p:nvGraphicFramePr>
          <p:cNvPr id="4" name="內容版面配置區 3"/>
          <p:cNvGraphicFramePr>
            <a:graphicFrameLocks noGrp="1"/>
          </p:cNvGraphicFramePr>
          <p:nvPr>
            <p:ph idx="1"/>
          </p:nvPr>
        </p:nvGraphicFramePr>
        <p:xfrm>
          <a:off x="1093752" y="1000108"/>
          <a:ext cx="8686800" cy="4191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文字方塊 7"/>
          <p:cNvSpPr txBox="1"/>
          <p:nvPr/>
        </p:nvSpPr>
        <p:spPr>
          <a:xfrm>
            <a:off x="1053852" y="4437112"/>
            <a:ext cx="9361040" cy="830997"/>
          </a:xfrm>
          <a:prstGeom prst="rect">
            <a:avLst/>
          </a:prstGeom>
          <a:noFill/>
        </p:spPr>
        <p:txBody>
          <a:bodyPr wrap="square" rtlCol="0">
            <a:spAutoFit/>
          </a:bodyPr>
          <a:lstStyle/>
          <a:p>
            <a:pPr>
              <a:buFont typeface="Wingdings" pitchFamily="2" charset="2"/>
              <a:buChar char="Ø"/>
            </a:pPr>
            <a:r>
              <a:rPr lang="zh-TW" altLang="en-US" sz="4800" b="1" dirty="0" smtClean="0">
                <a:solidFill>
                  <a:schemeClr val="accent1"/>
                </a:solidFill>
              </a:rPr>
              <a:t>講求環保意念、綠色建材消費者</a:t>
            </a:r>
            <a:endParaRPr lang="zh-TW" altLang="en-US" sz="4800" b="1" dirty="0">
              <a:solidFill>
                <a:schemeClr val="accent1"/>
              </a:solidFill>
            </a:endParaRPr>
          </a:p>
        </p:txBody>
      </p:sp>
      <p:pic>
        <p:nvPicPr>
          <p:cNvPr id="7" name="圖片 6" descr="圖片2.png"/>
          <p:cNvPicPr>
            <a:picLocks noChangeAspect="1"/>
          </p:cNvPicPr>
          <p:nvPr/>
        </p:nvPicPr>
        <p:blipFill>
          <a:blip r:embed="rId8" cstate="print"/>
          <a:stretch>
            <a:fillRect/>
          </a:stretch>
        </p:blipFill>
        <p:spPr>
          <a:xfrm>
            <a:off x="0" y="0"/>
            <a:ext cx="3529292" cy="1170335"/>
          </a:xfrm>
          <a:prstGeom prst="rect">
            <a:avLst/>
          </a:prstGeom>
        </p:spPr>
      </p:pic>
      <p:sp>
        <p:nvSpPr>
          <p:cNvPr id="10" name="標題 1"/>
          <p:cNvSpPr txBox="1">
            <a:spLocks/>
          </p:cNvSpPr>
          <p:nvPr/>
        </p:nvSpPr>
        <p:spPr>
          <a:xfrm>
            <a:off x="593686" y="357166"/>
            <a:ext cx="2048332" cy="657552"/>
          </a:xfrm>
          <a:prstGeom prst="rect">
            <a:avLst/>
          </a:prstGeom>
        </p:spPr>
        <p:txBody>
          <a:bodyPr vert="horz" lIns="91440" tIns="45720" rIns="91440" bIns="45720" rtlCol="0" anchor="b">
            <a:normAutofit/>
          </a:bodyPr>
          <a:lstStyle/>
          <a:p>
            <a:pPr marL="0" marR="0" lvl="0" indent="0" algn="l" defTabSz="914400" rtl="0" eaLnBrk="1" fontAlgn="auto" latinLnBrk="0" hangingPunct="1">
              <a:lnSpc>
                <a:spcPct val="80000"/>
              </a:lnSpc>
              <a:spcBef>
                <a:spcPct val="0"/>
              </a:spcBef>
              <a:spcAft>
                <a:spcPts val="0"/>
              </a:spcAft>
              <a:buClrTx/>
              <a:buSzTx/>
              <a:buFontTx/>
              <a:buNone/>
              <a:tabLst/>
              <a:defRPr/>
            </a:pPr>
            <a:r>
              <a:rPr kumimoji="0" lang="en-US" altLang="zh-TW" sz="3600" b="1" i="0" u="none" strike="noStrike" kern="1200" cap="none" spc="0" normalizeH="0" baseline="0" noProof="0" dirty="0" smtClean="0">
                <a:ln>
                  <a:noFill/>
                </a:ln>
                <a:solidFill>
                  <a:schemeClr val="accent1"/>
                </a:solidFill>
                <a:effectLst/>
                <a:uLnTx/>
                <a:uFillTx/>
                <a:latin typeface="+mn-ea"/>
                <a:ea typeface="+mn-ea"/>
                <a:cs typeface="+mj-cs"/>
              </a:rPr>
              <a:t>STP</a:t>
            </a:r>
            <a:r>
              <a:rPr kumimoji="0" lang="zh-TW" altLang="zh-TW" sz="3600" b="1" i="0" u="none" strike="noStrike" kern="1200" cap="none" spc="0" normalizeH="0" baseline="0" noProof="0" dirty="0" smtClean="0">
                <a:ln>
                  <a:noFill/>
                </a:ln>
                <a:solidFill>
                  <a:schemeClr val="accent1"/>
                </a:solidFill>
                <a:effectLst/>
                <a:uLnTx/>
                <a:uFillTx/>
                <a:latin typeface="+mn-ea"/>
                <a:ea typeface="+mn-ea"/>
                <a:cs typeface="+mj-cs"/>
              </a:rPr>
              <a:t>行銷</a:t>
            </a:r>
            <a:endParaRPr kumimoji="0" lang="zh-TW" altLang="en-US" sz="3600" b="1" i="0" u="none" strike="noStrike" kern="1200" cap="none" spc="0" normalizeH="0" baseline="0" noProof="0" dirty="0">
              <a:ln>
                <a:noFill/>
              </a:ln>
              <a:solidFill>
                <a:schemeClr val="accent1"/>
              </a:solidFill>
              <a:effectLst/>
              <a:uLnTx/>
              <a:uFillTx/>
              <a:latin typeface="+mn-ea"/>
              <a:ea typeface="+mn-ea"/>
              <a:cs typeface="+mj-cs"/>
            </a:endParaRPr>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圖片 8"/>
          <p:cNvPicPr>
            <a:picLocks noChangeAspect="1"/>
          </p:cNvPicPr>
          <p:nvPr/>
        </p:nvPicPr>
        <p:blipFill rotWithShape="1">
          <a:blip r:embed="rId2" cstate="print"/>
          <a:srcRect t="11072" b="21150"/>
          <a:stretch/>
        </p:blipFill>
        <p:spPr bwMode="auto">
          <a:xfrm>
            <a:off x="1053851" y="1735293"/>
            <a:ext cx="4320481" cy="1073888"/>
          </a:xfrm>
          <a:prstGeom prst="rect">
            <a:avLst/>
          </a:prstGeom>
          <a:noFill/>
          <a:ln w="9525">
            <a:noFill/>
            <a:miter lim="800000"/>
            <a:headEnd/>
            <a:tailEnd/>
          </a:ln>
        </p:spPr>
      </p:pic>
      <p:pic>
        <p:nvPicPr>
          <p:cNvPr id="32" name="圖片 31"/>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6033889" y="643874"/>
            <a:ext cx="3004819" cy="2245419"/>
          </a:xfrm>
          <a:prstGeom prst="rect">
            <a:avLst/>
          </a:prstGeom>
        </p:spPr>
      </p:pic>
      <p:pic>
        <p:nvPicPr>
          <p:cNvPr id="33" name="圖片 32"/>
          <p:cNvPicPr>
            <a:picLocks noChangeAspect="1"/>
          </p:cNvPicPr>
          <p:nvPr/>
        </p:nvPicPr>
        <p:blipFill rotWithShape="1">
          <a:blip r:embed="rId4" cstate="print">
            <a:extLst>
              <a:ext uri="{28A0092B-C50C-407E-A947-70E740481C1C}">
                <a14:useLocalDpi xmlns:a14="http://schemas.microsoft.com/office/drawing/2010/main" xmlns="" val="0"/>
              </a:ext>
            </a:extLst>
          </a:blip>
          <a:srcRect t="31257" b="30230"/>
          <a:stretch/>
        </p:blipFill>
        <p:spPr>
          <a:xfrm>
            <a:off x="6546611" y="3284984"/>
            <a:ext cx="3630971" cy="1398347"/>
          </a:xfrm>
          <a:prstGeom prst="rect">
            <a:avLst/>
          </a:prstGeom>
        </p:spPr>
      </p:pic>
      <p:pic>
        <p:nvPicPr>
          <p:cNvPr id="35" name="圖片 34"/>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6044447" y="4509120"/>
            <a:ext cx="5715000" cy="2286000"/>
          </a:xfrm>
          <a:prstGeom prst="rect">
            <a:avLst/>
          </a:prstGeom>
        </p:spPr>
      </p:pic>
      <p:pic>
        <p:nvPicPr>
          <p:cNvPr id="36" name="圖片 35"/>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8901947" y="908720"/>
            <a:ext cx="2564085" cy="2205785"/>
          </a:xfrm>
          <a:prstGeom prst="rect">
            <a:avLst/>
          </a:prstGeom>
        </p:spPr>
      </p:pic>
      <p:pic>
        <p:nvPicPr>
          <p:cNvPr id="31" name="圖片 30"/>
          <p:cNvPicPr>
            <a:picLocks noChangeAspect="1"/>
          </p:cNvPicPr>
          <p:nvPr/>
        </p:nvPicPr>
        <p:blipFill rotWithShape="1">
          <a:blip r:embed="rId7" cstate="print">
            <a:extLst>
              <a:ext uri="{28A0092B-C50C-407E-A947-70E740481C1C}">
                <a14:useLocalDpi xmlns:a14="http://schemas.microsoft.com/office/drawing/2010/main" xmlns="" val="0"/>
              </a:ext>
            </a:extLst>
          </a:blip>
          <a:srcRect t="9728" b="17253"/>
          <a:stretch/>
        </p:blipFill>
        <p:spPr>
          <a:xfrm>
            <a:off x="1043110" y="2999296"/>
            <a:ext cx="4331221" cy="1509824"/>
          </a:xfrm>
          <a:prstGeom prst="rect">
            <a:avLst/>
          </a:prstGeom>
        </p:spPr>
      </p:pic>
      <p:pic>
        <p:nvPicPr>
          <p:cNvPr id="37" name="圖片 36"/>
          <p:cNvPicPr>
            <a:picLocks noChangeAspect="1"/>
          </p:cNvPicPr>
          <p:nvPr/>
        </p:nvPicPr>
        <p:blipFill>
          <a:blip r:embed="rId8" cstate="print">
            <a:extLst>
              <a:ext uri="{28A0092B-C50C-407E-A947-70E740481C1C}">
                <a14:useLocalDpi xmlns:a14="http://schemas.microsoft.com/office/drawing/2010/main" xmlns="" val="0"/>
              </a:ext>
            </a:extLst>
          </a:blip>
          <a:stretch>
            <a:fillRect/>
          </a:stretch>
        </p:blipFill>
        <p:spPr>
          <a:xfrm>
            <a:off x="477788" y="4827347"/>
            <a:ext cx="6716907" cy="1096741"/>
          </a:xfrm>
          <a:prstGeom prst="rect">
            <a:avLst/>
          </a:prstGeom>
        </p:spPr>
      </p:pic>
      <p:sp>
        <p:nvSpPr>
          <p:cNvPr id="38" name="文字方塊 37"/>
          <p:cNvSpPr txBox="1"/>
          <p:nvPr/>
        </p:nvSpPr>
        <p:spPr>
          <a:xfrm>
            <a:off x="549796" y="447055"/>
            <a:ext cx="4896544" cy="923330"/>
          </a:xfrm>
          <a:prstGeom prst="rect">
            <a:avLst/>
          </a:prstGeom>
          <a:noFill/>
        </p:spPr>
        <p:txBody>
          <a:bodyPr wrap="square" rtlCol="0">
            <a:spAutoFit/>
          </a:bodyPr>
          <a:lstStyle/>
          <a:p>
            <a:r>
              <a:rPr lang="zh-TW" altLang="en-US" sz="5400" b="1" dirty="0" smtClean="0">
                <a:solidFill>
                  <a:schemeClr val="tx2"/>
                </a:solidFill>
              </a:rPr>
              <a:t>網路平台應用</a:t>
            </a:r>
            <a:endParaRPr lang="zh-TW" altLang="en-US" sz="5400" b="1" dirty="0">
              <a:solidFill>
                <a:schemeClr val="tx2"/>
              </a:solidFill>
            </a:endParaRPr>
          </a:p>
        </p:txBody>
      </p:sp>
    </p:spTree>
    <p:extLst>
      <p:ext uri="{BB962C8B-B14F-4D97-AF65-F5344CB8AC3E}">
        <p14:creationId xmlns:p14="http://schemas.microsoft.com/office/powerpoint/2010/main" xmlns="" val="3784370961"/>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橢圓 4"/>
          <p:cNvSpPr/>
          <p:nvPr/>
        </p:nvSpPr>
        <p:spPr>
          <a:xfrm>
            <a:off x="3934172" y="1500174"/>
            <a:ext cx="4143404" cy="4000528"/>
          </a:xfrm>
          <a:prstGeom prst="ellipse">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 name="文字方塊 5"/>
          <p:cNvSpPr txBox="1"/>
          <p:nvPr/>
        </p:nvSpPr>
        <p:spPr>
          <a:xfrm>
            <a:off x="4222204" y="2060848"/>
            <a:ext cx="5643602" cy="1200329"/>
          </a:xfrm>
          <a:prstGeom prst="rect">
            <a:avLst/>
          </a:prstGeom>
          <a:noFill/>
        </p:spPr>
        <p:txBody>
          <a:bodyPr wrap="square" rtlCol="0">
            <a:spAutoFit/>
          </a:bodyPr>
          <a:lstStyle/>
          <a:p>
            <a:r>
              <a:rPr lang="zh-TW" altLang="en-US" sz="7200" b="1" dirty="0" smtClean="0">
                <a:solidFill>
                  <a:srgbClr val="00B0F0"/>
                </a:solidFill>
                <a:latin typeface="新細明體-ExtB" panose="02020500000000000000" pitchFamily="18" charset="-120"/>
                <a:ea typeface="新細明體-ExtB" panose="02020500000000000000" pitchFamily="18" charset="-120"/>
              </a:rPr>
              <a:t>積木之家</a:t>
            </a:r>
            <a:endParaRPr lang="zh-TW" altLang="en-US" sz="7200" b="1" dirty="0">
              <a:solidFill>
                <a:srgbClr val="00B0F0"/>
              </a:solidFill>
              <a:latin typeface="新細明體-ExtB" panose="02020500000000000000" pitchFamily="18" charset="-120"/>
              <a:ea typeface="新細明體-ExtB" panose="02020500000000000000" pitchFamily="18" charset="-120"/>
            </a:endParaRPr>
          </a:p>
        </p:txBody>
      </p:sp>
      <p:sp>
        <p:nvSpPr>
          <p:cNvPr id="7" name="標題 1"/>
          <p:cNvSpPr>
            <a:spLocks noGrp="1"/>
          </p:cNvSpPr>
          <p:nvPr>
            <p:ph type="title"/>
          </p:nvPr>
        </p:nvSpPr>
        <p:spPr>
          <a:xfrm>
            <a:off x="4870276" y="3861048"/>
            <a:ext cx="6141288" cy="1066800"/>
          </a:xfrm>
        </p:spPr>
        <p:txBody>
          <a:bodyPr>
            <a:noAutofit/>
          </a:bodyPr>
          <a:lstStyle/>
          <a:p>
            <a:r>
              <a:rPr lang="en-US" altLang="zh-TW" sz="8800" dirty="0" smtClean="0">
                <a:solidFill>
                  <a:srgbClr val="FF0000"/>
                </a:solidFill>
                <a:latin typeface="Segoe UI Black" panose="020B0A02040204020203" pitchFamily="34" charset="0"/>
                <a:ea typeface="Segoe UI Black" panose="020B0A02040204020203" pitchFamily="34" charset="0"/>
                <a:cs typeface="Segoe UI Black" panose="020B0A02040204020203" pitchFamily="34" charset="0"/>
              </a:rPr>
              <a:t>4P</a:t>
            </a:r>
            <a:r>
              <a:rPr altLang="en-US" sz="6000" b="0" dirty="0" smtClean="0">
                <a:solidFill>
                  <a:schemeClr val="tx1"/>
                </a:solidFill>
                <a:latin typeface="+mn-ea"/>
                <a:ea typeface="+mn-ea"/>
                <a:cs typeface="Segoe UI Black" panose="020B0A02040204020203" pitchFamily="34" charset="0"/>
              </a:rPr>
              <a:t>分析</a:t>
            </a:r>
            <a:endParaRPr lang="zh-TW" altLang="en-US" sz="6000" b="0" dirty="0">
              <a:solidFill>
                <a:schemeClr val="tx1"/>
              </a:solidFill>
              <a:latin typeface="+mn-ea"/>
              <a:ea typeface="+mn-ea"/>
              <a:cs typeface="Segoe UI Black" panose="020B0A02040204020203" pitchFamily="34" charset="0"/>
            </a:endParaRPr>
          </a:p>
        </p:txBody>
      </p:sp>
      <p:pic>
        <p:nvPicPr>
          <p:cNvPr id="8" name="內容版面配置區 11"/>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170284" y="-99392"/>
            <a:ext cx="4818778" cy="6159656"/>
          </a:xfrm>
        </p:spPr>
      </p:pic>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爆炸 1 3"/>
          <p:cNvSpPr/>
          <p:nvPr/>
        </p:nvSpPr>
        <p:spPr>
          <a:xfrm>
            <a:off x="450810" y="1612270"/>
            <a:ext cx="2857520" cy="2643206"/>
          </a:xfrm>
          <a:prstGeom prst="irregularSeal1">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aphicFrame>
        <p:nvGraphicFramePr>
          <p:cNvPr id="6" name="資料庫圖表 5"/>
          <p:cNvGraphicFramePr/>
          <p:nvPr/>
        </p:nvGraphicFramePr>
        <p:xfrm>
          <a:off x="307934" y="2183774"/>
          <a:ext cx="5544616" cy="388843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文字方塊 8"/>
          <p:cNvSpPr txBox="1"/>
          <p:nvPr/>
        </p:nvSpPr>
        <p:spPr>
          <a:xfrm>
            <a:off x="593686" y="428604"/>
            <a:ext cx="3583032" cy="1107996"/>
          </a:xfrm>
          <a:prstGeom prst="rect">
            <a:avLst/>
          </a:prstGeom>
          <a:noFill/>
        </p:spPr>
        <p:txBody>
          <a:bodyPr wrap="none" rtlCol="0">
            <a:spAutoFit/>
          </a:bodyPr>
          <a:lstStyle/>
          <a:p>
            <a:r>
              <a:rPr lang="en-US" altLang="zh-TW" sz="6600" b="1" dirty="0" smtClean="0">
                <a:solidFill>
                  <a:srgbClr val="00B0F0"/>
                </a:solidFill>
              </a:rPr>
              <a:t>4P</a:t>
            </a:r>
            <a:r>
              <a:rPr lang="zh-TW" altLang="en-US" sz="4400" b="1" dirty="0" smtClean="0">
                <a:solidFill>
                  <a:schemeClr val="tx1">
                    <a:lumMod val="75000"/>
                    <a:lumOff val="25000"/>
                  </a:schemeClr>
                </a:solidFill>
              </a:rPr>
              <a:t>分析</a:t>
            </a:r>
            <a:r>
              <a:rPr lang="en-US" altLang="zh-TW" sz="4400" b="1" dirty="0" smtClean="0">
                <a:solidFill>
                  <a:schemeClr val="tx1">
                    <a:lumMod val="75000"/>
                    <a:lumOff val="25000"/>
                  </a:schemeClr>
                </a:solidFill>
              </a:rPr>
              <a:t>-</a:t>
            </a:r>
            <a:r>
              <a:rPr lang="zh-TW" altLang="en-US" sz="4400" b="1" dirty="0" smtClean="0">
                <a:solidFill>
                  <a:srgbClr val="00B0F0"/>
                </a:solidFill>
              </a:rPr>
              <a:t>產品</a:t>
            </a:r>
            <a:endParaRPr lang="zh-TW" altLang="en-US" sz="4400" b="1" dirty="0">
              <a:solidFill>
                <a:srgbClr val="00B0F0"/>
              </a:solidFill>
            </a:endParaRPr>
          </a:p>
        </p:txBody>
      </p:sp>
      <p:pic>
        <p:nvPicPr>
          <p:cNvPr id="11" name="圖片 10" descr="22561221_1462074087218015_1696891282_o.png"/>
          <p:cNvPicPr>
            <a:picLocks noChangeAspect="1"/>
          </p:cNvPicPr>
          <p:nvPr/>
        </p:nvPicPr>
        <p:blipFill>
          <a:blip r:embed="rId7" cstate="print"/>
          <a:srcRect t="21657" b="46374"/>
          <a:stretch>
            <a:fillRect/>
          </a:stretch>
        </p:blipFill>
        <p:spPr>
          <a:xfrm>
            <a:off x="5113947" y="3212976"/>
            <a:ext cx="4519650" cy="1926546"/>
          </a:xfrm>
          <a:prstGeom prst="rect">
            <a:avLst/>
          </a:prstGeom>
        </p:spPr>
      </p:pic>
      <p:pic>
        <p:nvPicPr>
          <p:cNvPr id="10" name="圖片 9" descr="22561221_1462074087218015_1696891282_o.png"/>
          <p:cNvPicPr>
            <a:picLocks noChangeAspect="1"/>
          </p:cNvPicPr>
          <p:nvPr/>
        </p:nvPicPr>
        <p:blipFill>
          <a:blip r:embed="rId7" cstate="print"/>
          <a:srcRect t="21657" b="46374"/>
          <a:stretch>
            <a:fillRect/>
          </a:stretch>
        </p:blipFill>
        <p:spPr>
          <a:xfrm>
            <a:off x="7174532" y="3645024"/>
            <a:ext cx="5195369" cy="2214578"/>
          </a:xfrm>
          <a:prstGeom prst="rect">
            <a:avLst/>
          </a:prstGeom>
        </p:spPr>
      </p:pic>
      <p:pic>
        <p:nvPicPr>
          <p:cNvPr id="8" name="圖片 7" descr="22561221_1462074087218015_1696891282_o.png"/>
          <p:cNvPicPr>
            <a:picLocks noChangeAspect="1"/>
          </p:cNvPicPr>
          <p:nvPr/>
        </p:nvPicPr>
        <p:blipFill>
          <a:blip r:embed="rId7" cstate="print"/>
          <a:srcRect t="21657" b="46374"/>
          <a:stretch>
            <a:fillRect/>
          </a:stretch>
        </p:blipFill>
        <p:spPr>
          <a:xfrm>
            <a:off x="6454452" y="2636912"/>
            <a:ext cx="4519650" cy="1926546"/>
          </a:xfrm>
          <a:prstGeom prst="rect">
            <a:avLst/>
          </a:prstGeom>
        </p:spPr>
      </p:pic>
      <p:sp>
        <p:nvSpPr>
          <p:cNvPr id="12" name="文字方塊 11"/>
          <p:cNvSpPr txBox="1"/>
          <p:nvPr/>
        </p:nvSpPr>
        <p:spPr>
          <a:xfrm>
            <a:off x="5446340" y="1700808"/>
            <a:ext cx="5832648" cy="707886"/>
          </a:xfrm>
          <a:prstGeom prst="rect">
            <a:avLst/>
          </a:prstGeom>
          <a:solidFill>
            <a:schemeClr val="accent5">
              <a:lumMod val="40000"/>
              <a:lumOff val="60000"/>
            </a:schemeClr>
          </a:solidFill>
        </p:spPr>
        <p:txBody>
          <a:bodyPr wrap="square" rtlCol="0">
            <a:spAutoFit/>
          </a:bodyPr>
          <a:lstStyle/>
          <a:p>
            <a:r>
              <a:rPr lang="zh-TW" altLang="en-US" sz="4000" dirty="0" smtClean="0">
                <a:latin typeface="標楷體" pitchFamily="65" charset="-120"/>
                <a:ea typeface="標楷體" pitchFamily="65" charset="-120"/>
              </a:rPr>
              <a:t>廢料回收再製的塑膠磚頭</a:t>
            </a:r>
            <a:endParaRPr lang="zh-TW" altLang="en-US" sz="4000" dirty="0">
              <a:latin typeface="標楷體" pitchFamily="65" charset="-120"/>
              <a:ea typeface="標楷體" pitchFamily="65" charset="-120"/>
            </a:endParaRPr>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爆炸 1 3"/>
          <p:cNvSpPr/>
          <p:nvPr/>
        </p:nvSpPr>
        <p:spPr>
          <a:xfrm>
            <a:off x="2951140" y="1643050"/>
            <a:ext cx="2857520" cy="2643206"/>
          </a:xfrm>
          <a:prstGeom prst="irregularSeal1">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aphicFrame>
        <p:nvGraphicFramePr>
          <p:cNvPr id="5" name="資料庫圖表 4"/>
          <p:cNvGraphicFramePr/>
          <p:nvPr/>
        </p:nvGraphicFramePr>
        <p:xfrm>
          <a:off x="307934" y="2357430"/>
          <a:ext cx="5544616" cy="388843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文字方塊 5"/>
          <p:cNvSpPr txBox="1"/>
          <p:nvPr/>
        </p:nvSpPr>
        <p:spPr>
          <a:xfrm>
            <a:off x="593686" y="428604"/>
            <a:ext cx="3583032" cy="1107996"/>
          </a:xfrm>
          <a:prstGeom prst="rect">
            <a:avLst/>
          </a:prstGeom>
          <a:noFill/>
        </p:spPr>
        <p:txBody>
          <a:bodyPr wrap="none" rtlCol="0">
            <a:spAutoFit/>
          </a:bodyPr>
          <a:lstStyle/>
          <a:p>
            <a:r>
              <a:rPr lang="en-US" altLang="zh-TW" sz="6600" b="1" dirty="0" smtClean="0">
                <a:solidFill>
                  <a:srgbClr val="00B0F0"/>
                </a:solidFill>
              </a:rPr>
              <a:t>4P</a:t>
            </a:r>
            <a:r>
              <a:rPr lang="zh-TW" altLang="en-US" sz="4400" b="1" dirty="0" smtClean="0">
                <a:solidFill>
                  <a:schemeClr val="tx1">
                    <a:lumMod val="75000"/>
                    <a:lumOff val="25000"/>
                  </a:schemeClr>
                </a:solidFill>
              </a:rPr>
              <a:t>分析</a:t>
            </a:r>
            <a:r>
              <a:rPr lang="en-US" altLang="zh-TW" sz="4400" b="1" dirty="0" smtClean="0">
                <a:solidFill>
                  <a:schemeClr val="tx1">
                    <a:lumMod val="75000"/>
                    <a:lumOff val="25000"/>
                  </a:schemeClr>
                </a:solidFill>
              </a:rPr>
              <a:t>-</a:t>
            </a:r>
            <a:r>
              <a:rPr lang="zh-TW" altLang="en-US" sz="4400" b="1" dirty="0" smtClean="0">
                <a:solidFill>
                  <a:srgbClr val="00B0F0"/>
                </a:solidFill>
              </a:rPr>
              <a:t>價格</a:t>
            </a:r>
            <a:endParaRPr lang="zh-TW" altLang="en-US" sz="4400" b="1" dirty="0">
              <a:solidFill>
                <a:srgbClr val="00B0F0"/>
              </a:solidFill>
            </a:endParaRPr>
          </a:p>
        </p:txBody>
      </p:sp>
      <p:graphicFrame>
        <p:nvGraphicFramePr>
          <p:cNvPr id="9" name="表格 8"/>
          <p:cNvGraphicFramePr>
            <a:graphicFrameLocks noGrp="1"/>
          </p:cNvGraphicFramePr>
          <p:nvPr>
            <p:extLst>
              <p:ext uri="{D42A27DB-BD31-4B8C-83A1-F6EECF244321}">
                <p14:modId xmlns:p14="http://schemas.microsoft.com/office/powerpoint/2010/main" xmlns="" val="3541059139"/>
              </p:ext>
            </p:extLst>
          </p:nvPr>
        </p:nvGraphicFramePr>
        <p:xfrm>
          <a:off x="5014292" y="5013176"/>
          <a:ext cx="6912768" cy="1036320"/>
        </p:xfrm>
        <a:graphic>
          <a:graphicData uri="http://schemas.openxmlformats.org/drawingml/2006/table">
            <a:tbl>
              <a:tblPr firstRow="1" bandRow="1">
                <a:tableStyleId>{5C22544A-7EE6-4342-B048-85BDC9FD1C3A}</a:tableStyleId>
              </a:tblPr>
              <a:tblGrid>
                <a:gridCol w="1728192"/>
                <a:gridCol w="1728192"/>
                <a:gridCol w="1728192"/>
                <a:gridCol w="1728192"/>
              </a:tblGrid>
              <a:tr h="50405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2800" b="0" dirty="0" smtClean="0"/>
                        <a:t>塑膠磚頭</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2800" b="0" dirty="0" smtClean="0"/>
                        <a:t>大 </a:t>
                      </a:r>
                      <a:r>
                        <a:rPr lang="en-US" altLang="zh-TW" sz="2800" b="0" dirty="0" smtClean="0"/>
                        <a:t>(1.5KG)</a:t>
                      </a:r>
                      <a:endParaRPr lang="zh-TW" altLang="en-US" sz="2800" b="0" dirty="0" smtClean="0"/>
                    </a:p>
                  </a:txBody>
                  <a:tcPr/>
                </a:tc>
                <a:tc>
                  <a:txBody>
                    <a:bodyPr/>
                    <a:lstStyle/>
                    <a:p>
                      <a:r>
                        <a:rPr lang="zh-TW" altLang="en-US" sz="2800" b="0" kern="1200" dirty="0" smtClean="0">
                          <a:solidFill>
                            <a:schemeClr val="lt1"/>
                          </a:solidFill>
                          <a:latin typeface="+mn-lt"/>
                          <a:ea typeface="+mn-ea"/>
                          <a:cs typeface="+mn-cs"/>
                        </a:rPr>
                        <a:t>中</a:t>
                      </a:r>
                      <a:r>
                        <a:rPr lang="en-US" altLang="zh-TW" sz="2800" b="0" kern="1200" dirty="0" smtClean="0">
                          <a:solidFill>
                            <a:schemeClr val="lt1"/>
                          </a:solidFill>
                          <a:latin typeface="+mn-lt"/>
                          <a:ea typeface="+mn-ea"/>
                          <a:cs typeface="+mn-cs"/>
                        </a:rPr>
                        <a:t>(0.8KG)</a:t>
                      </a:r>
                      <a:endParaRPr lang="zh-TW" altLang="en-US" sz="2800" b="0" kern="1200" dirty="0" smtClean="0">
                        <a:solidFill>
                          <a:schemeClr val="lt1"/>
                        </a:solidFill>
                        <a:latin typeface="+mn-lt"/>
                        <a:ea typeface="+mn-ea"/>
                        <a:cs typeface="+mn-cs"/>
                      </a:endParaRPr>
                    </a:p>
                  </a:txBody>
                  <a:tcPr/>
                </a:tc>
                <a:tc>
                  <a:txBody>
                    <a:bodyPr/>
                    <a:lstStyle/>
                    <a:p>
                      <a:pPr marL="0" algn="l" defTabSz="914400" rtl="0" eaLnBrk="1" latinLnBrk="0" hangingPunct="1"/>
                      <a:r>
                        <a:rPr lang="zh-TW" altLang="en-US" sz="2800" b="0" kern="1200" dirty="0" smtClean="0">
                          <a:solidFill>
                            <a:schemeClr val="lt1"/>
                          </a:solidFill>
                          <a:latin typeface="+mn-lt"/>
                          <a:ea typeface="+mn-ea"/>
                          <a:cs typeface="+mn-cs"/>
                        </a:rPr>
                        <a:t>小</a:t>
                      </a:r>
                      <a:r>
                        <a:rPr lang="en-US" altLang="zh-TW" sz="2800" b="0" kern="1200" dirty="0" smtClean="0">
                          <a:solidFill>
                            <a:schemeClr val="lt1"/>
                          </a:solidFill>
                          <a:latin typeface="+mn-lt"/>
                          <a:ea typeface="+mn-ea"/>
                          <a:cs typeface="+mn-cs"/>
                        </a:rPr>
                        <a:t>(0.5KG)</a:t>
                      </a:r>
                      <a:endParaRPr lang="zh-TW" altLang="en-US" sz="2800" b="0" kern="1200" dirty="0" smtClean="0">
                        <a:solidFill>
                          <a:schemeClr val="lt1"/>
                        </a:solidFill>
                        <a:latin typeface="+mn-lt"/>
                        <a:ea typeface="+mn-ea"/>
                        <a:cs typeface="+mn-cs"/>
                      </a:endParaRPr>
                    </a:p>
                  </a:txBody>
                  <a:tcPr/>
                </a:tc>
              </a:tr>
              <a:tr h="370840">
                <a:tc>
                  <a:txBody>
                    <a:bodyPr/>
                    <a:lstStyle/>
                    <a:p>
                      <a:r>
                        <a:rPr lang="zh-TW" altLang="en-US" sz="2800" dirty="0" smtClean="0"/>
                        <a:t>價格</a:t>
                      </a:r>
                      <a:r>
                        <a:rPr lang="en-US" altLang="zh-TW" sz="2800" dirty="0" smtClean="0"/>
                        <a:t>$</a:t>
                      </a:r>
                      <a:endParaRPr lang="zh-TW" altLang="en-US" sz="2800" dirty="0"/>
                    </a:p>
                  </a:txBody>
                  <a:tcPr/>
                </a:tc>
                <a:tc>
                  <a:txBody>
                    <a:bodyPr/>
                    <a:lstStyle/>
                    <a:p>
                      <a:r>
                        <a:rPr lang="en-US" altLang="zh-TW" sz="2800" dirty="0" smtClean="0"/>
                        <a:t>NT$</a:t>
                      </a:r>
                      <a:r>
                        <a:rPr lang="zh-TW" altLang="en-US" sz="2800" dirty="0" smtClean="0"/>
                        <a:t>   </a:t>
                      </a:r>
                      <a:r>
                        <a:rPr lang="en-US" altLang="zh-TW" sz="2800" dirty="0" smtClean="0"/>
                        <a:t>50</a:t>
                      </a:r>
                      <a:r>
                        <a:rPr lang="zh-TW" altLang="en-US" sz="2800" dirty="0" smtClean="0"/>
                        <a:t> </a:t>
                      </a:r>
                      <a:endParaRPr lang="zh-TW" altLang="en-US" sz="2800" dirty="0"/>
                    </a:p>
                  </a:txBody>
                  <a:tcPr/>
                </a:tc>
                <a:tc>
                  <a:txBody>
                    <a:bodyPr/>
                    <a:lstStyle/>
                    <a:p>
                      <a:r>
                        <a:rPr lang="en-US" altLang="zh-TW" sz="2800" kern="1200" dirty="0" smtClean="0">
                          <a:solidFill>
                            <a:schemeClr val="dk1"/>
                          </a:solidFill>
                          <a:latin typeface="+mn-lt"/>
                          <a:ea typeface="+mn-ea"/>
                          <a:cs typeface="+mn-cs"/>
                        </a:rPr>
                        <a:t>NT$</a:t>
                      </a:r>
                      <a:r>
                        <a:rPr lang="zh-TW" altLang="en-US" sz="2800" kern="1200" dirty="0" smtClean="0">
                          <a:solidFill>
                            <a:schemeClr val="dk1"/>
                          </a:solidFill>
                          <a:latin typeface="+mn-lt"/>
                          <a:ea typeface="+mn-ea"/>
                          <a:cs typeface="+mn-cs"/>
                        </a:rPr>
                        <a:t>   </a:t>
                      </a:r>
                      <a:r>
                        <a:rPr lang="en-US" altLang="zh-TW" sz="2800" kern="1200" dirty="0" smtClean="0">
                          <a:solidFill>
                            <a:schemeClr val="dk1"/>
                          </a:solidFill>
                          <a:latin typeface="+mn-lt"/>
                          <a:ea typeface="+mn-ea"/>
                          <a:cs typeface="+mn-cs"/>
                        </a:rPr>
                        <a:t>35</a:t>
                      </a:r>
                      <a:endParaRPr lang="zh-TW" altLang="en-US" sz="2800" kern="1200" dirty="0" smtClean="0">
                        <a:solidFill>
                          <a:schemeClr val="dk1"/>
                        </a:solidFill>
                        <a:latin typeface="+mn-lt"/>
                        <a:ea typeface="+mn-ea"/>
                        <a:cs typeface="+mn-cs"/>
                      </a:endParaRPr>
                    </a:p>
                  </a:txBody>
                  <a:tcPr/>
                </a:tc>
                <a:tc>
                  <a:txBody>
                    <a:bodyPr/>
                    <a:lstStyle/>
                    <a:p>
                      <a:r>
                        <a:rPr lang="en-US" altLang="zh-TW" sz="2800" kern="1200" dirty="0" smtClean="0">
                          <a:solidFill>
                            <a:schemeClr val="dk1"/>
                          </a:solidFill>
                          <a:latin typeface="+mn-lt"/>
                          <a:ea typeface="+mn-ea"/>
                          <a:cs typeface="+mn-cs"/>
                        </a:rPr>
                        <a:t>NT$</a:t>
                      </a:r>
                      <a:r>
                        <a:rPr lang="zh-TW" altLang="en-US" sz="2800" kern="1200" dirty="0" smtClean="0">
                          <a:solidFill>
                            <a:schemeClr val="dk1"/>
                          </a:solidFill>
                          <a:latin typeface="+mn-lt"/>
                          <a:ea typeface="+mn-ea"/>
                          <a:cs typeface="+mn-cs"/>
                        </a:rPr>
                        <a:t>    </a:t>
                      </a:r>
                      <a:r>
                        <a:rPr lang="en-US" altLang="zh-TW" sz="2800" kern="1200" dirty="0" smtClean="0">
                          <a:solidFill>
                            <a:schemeClr val="dk1"/>
                          </a:solidFill>
                          <a:latin typeface="+mn-lt"/>
                          <a:ea typeface="+mn-ea"/>
                          <a:cs typeface="+mn-cs"/>
                        </a:rPr>
                        <a:t>25</a:t>
                      </a:r>
                      <a:endParaRPr lang="zh-TW" altLang="en-US" sz="2800" kern="1200" dirty="0" smtClean="0">
                        <a:solidFill>
                          <a:schemeClr val="dk1"/>
                        </a:solidFill>
                        <a:latin typeface="+mn-lt"/>
                        <a:ea typeface="+mn-ea"/>
                        <a:cs typeface="+mn-cs"/>
                      </a:endParaRPr>
                    </a:p>
                  </a:txBody>
                  <a:tcPr/>
                </a:tc>
              </a:tr>
            </a:tbl>
          </a:graphicData>
        </a:graphic>
      </p:graphicFrame>
      <p:sp>
        <p:nvSpPr>
          <p:cNvPr id="7" name="文字方塊 6"/>
          <p:cNvSpPr txBox="1"/>
          <p:nvPr/>
        </p:nvSpPr>
        <p:spPr>
          <a:xfrm>
            <a:off x="7318548" y="3933056"/>
            <a:ext cx="3888432" cy="830997"/>
          </a:xfrm>
          <a:prstGeom prst="rect">
            <a:avLst/>
          </a:prstGeom>
          <a:noFill/>
        </p:spPr>
        <p:txBody>
          <a:bodyPr wrap="square" rtlCol="0">
            <a:spAutoFit/>
          </a:bodyPr>
          <a:lstStyle/>
          <a:p>
            <a:r>
              <a:rPr lang="zh-TW" altLang="en-US" sz="4800" dirty="0" smtClean="0"/>
              <a:t>偏高價格</a:t>
            </a:r>
            <a:endParaRPr lang="zh-TW" altLang="en-US" sz="4800" dirty="0"/>
          </a:p>
        </p:txBody>
      </p:sp>
      <p:pic>
        <p:nvPicPr>
          <p:cNvPr id="12" name="圖片 11" descr="下載.jpg"/>
          <p:cNvPicPr>
            <a:picLocks noChangeAspect="1"/>
          </p:cNvPicPr>
          <p:nvPr/>
        </p:nvPicPr>
        <p:blipFill>
          <a:blip r:embed="rId7" cstate="print"/>
          <a:stretch>
            <a:fillRect/>
          </a:stretch>
        </p:blipFill>
        <p:spPr>
          <a:xfrm flipH="1">
            <a:off x="6022404" y="332656"/>
            <a:ext cx="5388795" cy="3240360"/>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504032" y="1458230"/>
            <a:ext cx="7878700" cy="560674"/>
          </a:xfrm>
        </p:spPr>
        <p:txBody>
          <a:bodyPr>
            <a:noAutofit/>
          </a:bodyPr>
          <a:lstStyle/>
          <a:p>
            <a:pPr indent="228600">
              <a:lnSpc>
                <a:spcPts val="3400"/>
              </a:lnSpc>
              <a:buNone/>
            </a:pPr>
            <a:r>
              <a:rPr altLang="en-US" sz="2800" dirty="0" smtClean="0">
                <a:latin typeface="+mn-ea"/>
                <a:ea typeface="+mn-ea"/>
              </a:rPr>
              <a:t> </a:t>
            </a:r>
            <a:r>
              <a:rPr lang="en-US" altLang="zh-TW" sz="2800" dirty="0" smtClean="0">
                <a:latin typeface="+mn-ea"/>
                <a:ea typeface="+mn-ea"/>
              </a:rPr>
              <a:t>1850</a:t>
            </a:r>
            <a:r>
              <a:rPr altLang="en-US" sz="2800" dirty="0" smtClean="0">
                <a:latin typeface="+mn-ea"/>
                <a:ea typeface="+mn-ea"/>
              </a:rPr>
              <a:t>年後塑膠製品產生後得到廣泛應用</a:t>
            </a:r>
            <a:endParaRPr lang="zh-TW" altLang="en-US" sz="2800" dirty="0">
              <a:solidFill>
                <a:srgbClr val="00B050"/>
              </a:solidFill>
              <a:latin typeface="+mn-ea"/>
              <a:ea typeface="+mn-ea"/>
            </a:endParaRPr>
          </a:p>
        </p:txBody>
      </p:sp>
      <p:pic>
        <p:nvPicPr>
          <p:cNvPr id="4" name="圖片 3" descr="3.png"/>
          <p:cNvPicPr>
            <a:picLocks noChangeAspect="1"/>
          </p:cNvPicPr>
          <p:nvPr/>
        </p:nvPicPr>
        <p:blipFill>
          <a:blip r:embed="rId2" cstate="print"/>
          <a:stretch>
            <a:fillRect/>
          </a:stretch>
        </p:blipFill>
        <p:spPr>
          <a:xfrm>
            <a:off x="1103912" y="1916832"/>
            <a:ext cx="7269688" cy="3715346"/>
          </a:xfrm>
          <a:prstGeom prst="rect">
            <a:avLst/>
          </a:prstGeom>
          <a:ln>
            <a:noFill/>
          </a:ln>
          <a:effectLst>
            <a:softEdge rad="112500"/>
          </a:effectLst>
        </p:spPr>
      </p:pic>
      <p:pic>
        <p:nvPicPr>
          <p:cNvPr id="14" name="圖片 13" descr="圖片1.png"/>
          <p:cNvPicPr>
            <a:picLocks noChangeAspect="1"/>
          </p:cNvPicPr>
          <p:nvPr/>
        </p:nvPicPr>
        <p:blipFill>
          <a:blip r:embed="rId3" cstate="print"/>
          <a:stretch>
            <a:fillRect/>
          </a:stretch>
        </p:blipFill>
        <p:spPr>
          <a:xfrm>
            <a:off x="236496" y="285728"/>
            <a:ext cx="3529292" cy="1170335"/>
          </a:xfrm>
          <a:prstGeom prst="rect">
            <a:avLst/>
          </a:prstGeom>
        </p:spPr>
      </p:pic>
      <p:pic>
        <p:nvPicPr>
          <p:cNvPr id="5" name="圖片 4" descr="4abe88f4f2c51.jpg"/>
          <p:cNvPicPr>
            <a:picLocks noChangeAspect="1"/>
          </p:cNvPicPr>
          <p:nvPr/>
        </p:nvPicPr>
        <p:blipFill>
          <a:blip r:embed="rId4" cstate="print"/>
          <a:srcRect t="32240"/>
          <a:stretch>
            <a:fillRect/>
          </a:stretch>
        </p:blipFill>
        <p:spPr>
          <a:xfrm>
            <a:off x="6880230" y="142853"/>
            <a:ext cx="2157408" cy="1285884"/>
          </a:xfrm>
          <a:prstGeom prst="rect">
            <a:avLst/>
          </a:prstGeom>
        </p:spPr>
      </p:pic>
      <p:pic>
        <p:nvPicPr>
          <p:cNvPr id="6" name="圖片 5" descr="4abe88f4f2c51.jpg"/>
          <p:cNvPicPr>
            <a:picLocks noChangeAspect="1"/>
          </p:cNvPicPr>
          <p:nvPr/>
        </p:nvPicPr>
        <p:blipFill>
          <a:blip r:embed="rId4" cstate="print"/>
          <a:srcRect t="32240"/>
          <a:stretch>
            <a:fillRect/>
          </a:stretch>
        </p:blipFill>
        <p:spPr>
          <a:xfrm>
            <a:off x="9237684" y="142852"/>
            <a:ext cx="2157408" cy="1285884"/>
          </a:xfrm>
          <a:prstGeom prst="rect">
            <a:avLst/>
          </a:prstGeom>
        </p:spPr>
      </p:pic>
      <p:sp>
        <p:nvSpPr>
          <p:cNvPr id="2" name="矩形 1"/>
          <p:cNvSpPr/>
          <p:nvPr/>
        </p:nvSpPr>
        <p:spPr>
          <a:xfrm>
            <a:off x="1107268" y="5632178"/>
            <a:ext cx="10287824" cy="954107"/>
          </a:xfrm>
          <a:prstGeom prst="rect">
            <a:avLst/>
          </a:prstGeom>
        </p:spPr>
        <p:txBody>
          <a:bodyPr wrap="square">
            <a:spAutoFit/>
          </a:bodyPr>
          <a:lstStyle/>
          <a:p>
            <a:r>
              <a:rPr lang="zh-TW" altLang="en-US" sz="2800" dirty="0">
                <a:solidFill>
                  <a:srgbClr val="00B050"/>
                </a:solidFill>
                <a:latin typeface="+mn-ea"/>
              </a:rPr>
              <a:t>但同時亦產生嚴重的環境問題無論是海洋上飄揚的塑膠袋或是保特瓶都是環境的一大浩劫。</a:t>
            </a:r>
            <a:endParaRPr lang="zh-TW" altLang="en-US" sz="2800" dirty="0"/>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爆炸 1 4"/>
          <p:cNvSpPr/>
          <p:nvPr/>
        </p:nvSpPr>
        <p:spPr>
          <a:xfrm rot="21054660">
            <a:off x="2900869" y="4005688"/>
            <a:ext cx="2857520" cy="2643206"/>
          </a:xfrm>
          <a:prstGeom prst="irregularSeal1">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aphicFrame>
        <p:nvGraphicFramePr>
          <p:cNvPr id="6" name="資料庫圖表 5"/>
          <p:cNvGraphicFramePr/>
          <p:nvPr/>
        </p:nvGraphicFramePr>
        <p:xfrm>
          <a:off x="307934" y="2214554"/>
          <a:ext cx="5544616" cy="388843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文字方塊 6"/>
          <p:cNvSpPr txBox="1"/>
          <p:nvPr/>
        </p:nvSpPr>
        <p:spPr>
          <a:xfrm>
            <a:off x="593686" y="428604"/>
            <a:ext cx="3583032" cy="1107996"/>
          </a:xfrm>
          <a:prstGeom prst="rect">
            <a:avLst/>
          </a:prstGeom>
          <a:noFill/>
        </p:spPr>
        <p:txBody>
          <a:bodyPr wrap="none" rtlCol="0">
            <a:spAutoFit/>
          </a:bodyPr>
          <a:lstStyle/>
          <a:p>
            <a:r>
              <a:rPr lang="en-US" altLang="zh-TW" sz="6600" b="1" dirty="0" smtClean="0">
                <a:solidFill>
                  <a:srgbClr val="00B0F0"/>
                </a:solidFill>
              </a:rPr>
              <a:t>4P</a:t>
            </a:r>
            <a:r>
              <a:rPr lang="zh-TW" altLang="en-US" sz="4400" b="1" dirty="0" smtClean="0">
                <a:solidFill>
                  <a:schemeClr val="tx1">
                    <a:lumMod val="75000"/>
                    <a:lumOff val="25000"/>
                  </a:schemeClr>
                </a:solidFill>
              </a:rPr>
              <a:t>分析</a:t>
            </a:r>
            <a:r>
              <a:rPr lang="en-US" altLang="zh-TW" sz="4400" b="1" dirty="0" smtClean="0">
                <a:solidFill>
                  <a:schemeClr val="tx1">
                    <a:lumMod val="75000"/>
                    <a:lumOff val="25000"/>
                  </a:schemeClr>
                </a:solidFill>
              </a:rPr>
              <a:t>-</a:t>
            </a:r>
            <a:r>
              <a:rPr lang="zh-TW" altLang="en-US" sz="4400" b="1" dirty="0" smtClean="0">
                <a:solidFill>
                  <a:srgbClr val="00B0F0"/>
                </a:solidFill>
              </a:rPr>
              <a:t>通路</a:t>
            </a:r>
            <a:endParaRPr lang="zh-TW" altLang="en-US" sz="4400" b="1" dirty="0">
              <a:solidFill>
                <a:srgbClr val="00B0F0"/>
              </a:solidFill>
            </a:endParaRPr>
          </a:p>
        </p:txBody>
      </p:sp>
      <p:sp>
        <p:nvSpPr>
          <p:cNvPr id="9" name="文字方塊 8"/>
          <p:cNvSpPr txBox="1"/>
          <p:nvPr/>
        </p:nvSpPr>
        <p:spPr>
          <a:xfrm>
            <a:off x="6094412" y="1052736"/>
            <a:ext cx="5040560" cy="2585323"/>
          </a:xfrm>
          <a:prstGeom prst="rect">
            <a:avLst/>
          </a:prstGeom>
          <a:noFill/>
        </p:spPr>
        <p:txBody>
          <a:bodyPr wrap="square" rtlCol="0">
            <a:spAutoFit/>
          </a:bodyPr>
          <a:lstStyle/>
          <a:p>
            <a:r>
              <a:rPr lang="zh-TW" altLang="en-US" sz="5400" b="1" dirty="0" smtClean="0">
                <a:solidFill>
                  <a:srgbClr val="FF0000"/>
                </a:solidFill>
              </a:rPr>
              <a:t>建材行、家俱行 </a:t>
            </a:r>
            <a:endParaRPr lang="en-US" altLang="zh-TW" sz="5400" b="1" dirty="0" smtClean="0">
              <a:solidFill>
                <a:srgbClr val="FF0000"/>
              </a:solidFill>
            </a:endParaRPr>
          </a:p>
          <a:p>
            <a:r>
              <a:rPr lang="zh-TW" altLang="en-US" sz="5400" b="1" dirty="0" smtClean="0">
                <a:solidFill>
                  <a:srgbClr val="FF0000"/>
                </a:solidFill>
              </a:rPr>
              <a:t>網路商店。</a:t>
            </a:r>
            <a:endParaRPr lang="en-US" altLang="zh-TW" sz="5400" b="1" dirty="0" smtClean="0">
              <a:solidFill>
                <a:srgbClr val="FF0000"/>
              </a:solidFill>
            </a:endParaRPr>
          </a:p>
          <a:p>
            <a:endParaRPr lang="zh-TW" altLang="en-US" sz="5400" b="1" dirty="0">
              <a:solidFill>
                <a:srgbClr val="FF0000"/>
              </a:solidFill>
            </a:endParaRPr>
          </a:p>
        </p:txBody>
      </p:sp>
      <p:pic>
        <p:nvPicPr>
          <p:cNvPr id="13" name="圖片 12" descr="images.png"/>
          <p:cNvPicPr>
            <a:picLocks noChangeAspect="1"/>
          </p:cNvPicPr>
          <p:nvPr/>
        </p:nvPicPr>
        <p:blipFill>
          <a:blip r:embed="rId7" cstate="print"/>
          <a:stretch>
            <a:fillRect/>
          </a:stretch>
        </p:blipFill>
        <p:spPr>
          <a:xfrm>
            <a:off x="6094412" y="2852936"/>
            <a:ext cx="5328592" cy="3384376"/>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爆炸 1 14"/>
          <p:cNvSpPr/>
          <p:nvPr/>
        </p:nvSpPr>
        <p:spPr>
          <a:xfrm rot="21054660">
            <a:off x="2612836" y="3710114"/>
            <a:ext cx="2857520" cy="2643206"/>
          </a:xfrm>
          <a:prstGeom prst="irregularSeal1">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4" name="圖片 3" descr="22522091_1462051527220271_320451111_o.jpg"/>
          <p:cNvPicPr>
            <a:picLocks noChangeAspect="1"/>
          </p:cNvPicPr>
          <p:nvPr/>
        </p:nvPicPr>
        <p:blipFill>
          <a:blip r:embed="rId2" cstate="print"/>
          <a:srcRect l="20250" t="10169" r="19001" b="10170"/>
          <a:stretch>
            <a:fillRect/>
          </a:stretch>
        </p:blipFill>
        <p:spPr>
          <a:xfrm>
            <a:off x="6886500" y="1916832"/>
            <a:ext cx="2433229" cy="2541373"/>
          </a:xfrm>
          <a:prstGeom prst="rect">
            <a:avLst/>
          </a:prstGeom>
        </p:spPr>
      </p:pic>
      <p:sp>
        <p:nvSpPr>
          <p:cNvPr id="5" name="文字方塊 4"/>
          <p:cNvSpPr txBox="1"/>
          <p:nvPr/>
        </p:nvSpPr>
        <p:spPr>
          <a:xfrm rot="1552842">
            <a:off x="6932130" y="3345571"/>
            <a:ext cx="1085977" cy="646331"/>
          </a:xfrm>
          <a:prstGeom prst="rect">
            <a:avLst/>
          </a:prstGeom>
          <a:noFill/>
        </p:spPr>
        <p:txBody>
          <a:bodyPr wrap="square" rtlCol="0">
            <a:spAutoFit/>
          </a:bodyPr>
          <a:lstStyle/>
          <a:p>
            <a:r>
              <a:rPr lang="en-US" altLang="zh-TW" sz="3600" dirty="0" smtClean="0">
                <a:solidFill>
                  <a:schemeClr val="bg1"/>
                </a:solidFill>
              </a:rPr>
              <a:t>PBS</a:t>
            </a:r>
            <a:endParaRPr lang="zh-TW" altLang="en-US" sz="3600" dirty="0">
              <a:solidFill>
                <a:schemeClr val="bg1"/>
              </a:solidFill>
            </a:endParaRPr>
          </a:p>
        </p:txBody>
      </p:sp>
      <p:sp>
        <p:nvSpPr>
          <p:cNvPr id="6" name="文字方塊 5"/>
          <p:cNvSpPr txBox="1"/>
          <p:nvPr/>
        </p:nvSpPr>
        <p:spPr>
          <a:xfrm>
            <a:off x="5878388" y="4797152"/>
            <a:ext cx="4270567" cy="1077218"/>
          </a:xfrm>
          <a:prstGeom prst="rect">
            <a:avLst/>
          </a:prstGeom>
          <a:noFill/>
        </p:spPr>
        <p:txBody>
          <a:bodyPr wrap="square" rtlCol="0">
            <a:spAutoFit/>
          </a:bodyPr>
          <a:lstStyle/>
          <a:p>
            <a:pPr algn="ctr"/>
            <a:r>
              <a:rPr lang="zh-TW" altLang="en-US" sz="3200" b="1" dirty="0" smtClean="0">
                <a:solidFill>
                  <a:schemeClr val="accent5"/>
                </a:solidFill>
              </a:rPr>
              <a:t>積木之家</a:t>
            </a:r>
            <a:endParaRPr lang="en-US" altLang="zh-TW" sz="3200" b="1" dirty="0" smtClean="0">
              <a:solidFill>
                <a:schemeClr val="accent5"/>
              </a:solidFill>
            </a:endParaRPr>
          </a:p>
          <a:p>
            <a:pPr algn="ctr"/>
            <a:r>
              <a:rPr lang="en-US" altLang="zh-TW" sz="3200" b="1" dirty="0" smtClean="0">
                <a:solidFill>
                  <a:schemeClr val="accent5"/>
                </a:solidFill>
              </a:rPr>
              <a:t>Building Blocks house</a:t>
            </a:r>
            <a:endParaRPr lang="zh-TW" altLang="en-US" sz="3200" b="1" dirty="0">
              <a:solidFill>
                <a:schemeClr val="accent5"/>
              </a:solidFill>
            </a:endParaRPr>
          </a:p>
        </p:txBody>
      </p:sp>
      <p:grpSp>
        <p:nvGrpSpPr>
          <p:cNvPr id="10" name="群組 9"/>
          <p:cNvGrpSpPr/>
          <p:nvPr/>
        </p:nvGrpSpPr>
        <p:grpSpPr>
          <a:xfrm>
            <a:off x="4237310" y="3909423"/>
            <a:ext cx="1376678" cy="1376678"/>
            <a:chOff x="915205" y="2424639"/>
            <a:chExt cx="1376678" cy="1376678"/>
          </a:xfrm>
        </p:grpSpPr>
        <p:sp>
          <p:nvSpPr>
            <p:cNvPr id="12" name="矩形 11"/>
            <p:cNvSpPr/>
            <p:nvPr/>
          </p:nvSpPr>
          <p:spPr>
            <a:xfrm>
              <a:off x="915205" y="2424639"/>
              <a:ext cx="1376678" cy="1376678"/>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3" name="矩形 12"/>
            <p:cNvSpPr/>
            <p:nvPr/>
          </p:nvSpPr>
          <p:spPr>
            <a:xfrm>
              <a:off x="915205" y="2424639"/>
              <a:ext cx="1376678" cy="1376678"/>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62230" tIns="62230" rIns="62230" bIns="62230" numCol="1" spcCol="1270" anchor="ctr" anchorCtr="0">
              <a:noAutofit/>
            </a:bodyPr>
            <a:lstStyle/>
            <a:p>
              <a:pPr lvl="0" algn="ctr" defTabSz="2178050">
                <a:lnSpc>
                  <a:spcPct val="90000"/>
                </a:lnSpc>
                <a:spcBef>
                  <a:spcPct val="0"/>
                </a:spcBef>
                <a:spcAft>
                  <a:spcPct val="35000"/>
                </a:spcAft>
              </a:pPr>
              <a:endParaRPr lang="zh-TW" altLang="en-US" sz="4900" kern="1200" dirty="0"/>
            </a:p>
          </p:txBody>
        </p:sp>
      </p:grpSp>
      <p:graphicFrame>
        <p:nvGraphicFramePr>
          <p:cNvPr id="14" name="資料庫圖表 13"/>
          <p:cNvGraphicFramePr/>
          <p:nvPr/>
        </p:nvGraphicFramePr>
        <p:xfrm>
          <a:off x="0" y="1844824"/>
          <a:ext cx="5544616" cy="388843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6" name="文字方塊 15"/>
          <p:cNvSpPr txBox="1"/>
          <p:nvPr/>
        </p:nvSpPr>
        <p:spPr>
          <a:xfrm>
            <a:off x="6958508" y="908720"/>
            <a:ext cx="2304256" cy="707886"/>
          </a:xfrm>
          <a:prstGeom prst="rect">
            <a:avLst/>
          </a:prstGeom>
          <a:solidFill>
            <a:schemeClr val="accent2">
              <a:lumMod val="20000"/>
              <a:lumOff val="80000"/>
            </a:schemeClr>
          </a:solidFill>
        </p:spPr>
        <p:txBody>
          <a:bodyPr wrap="square" rtlCol="0">
            <a:spAutoFit/>
          </a:bodyPr>
          <a:lstStyle/>
          <a:p>
            <a:r>
              <a:rPr lang="zh-TW" altLang="en-US" sz="4000" dirty="0" smtClean="0">
                <a:latin typeface="標楷體" pitchFamily="65" charset="-120"/>
                <a:ea typeface="標楷體" pitchFamily="65" charset="-120"/>
              </a:rPr>
              <a:t>實體店家</a:t>
            </a:r>
            <a:endParaRPr lang="zh-TW" altLang="en-US" sz="4000" dirty="0">
              <a:latin typeface="標楷體" pitchFamily="65" charset="-120"/>
              <a:ea typeface="標楷體" pitchFamily="65" charset="-120"/>
            </a:endParaRPr>
          </a:p>
        </p:txBody>
      </p:sp>
      <p:sp>
        <p:nvSpPr>
          <p:cNvPr id="17" name="文字方塊 16"/>
          <p:cNvSpPr txBox="1"/>
          <p:nvPr/>
        </p:nvSpPr>
        <p:spPr>
          <a:xfrm>
            <a:off x="593686" y="428604"/>
            <a:ext cx="3583032" cy="1107996"/>
          </a:xfrm>
          <a:prstGeom prst="rect">
            <a:avLst/>
          </a:prstGeom>
          <a:noFill/>
        </p:spPr>
        <p:txBody>
          <a:bodyPr wrap="none" rtlCol="0">
            <a:spAutoFit/>
          </a:bodyPr>
          <a:lstStyle/>
          <a:p>
            <a:r>
              <a:rPr lang="en-US" altLang="zh-TW" sz="6600" b="1" dirty="0" smtClean="0">
                <a:solidFill>
                  <a:srgbClr val="00B0F0"/>
                </a:solidFill>
              </a:rPr>
              <a:t>4P</a:t>
            </a:r>
            <a:r>
              <a:rPr lang="zh-TW" altLang="en-US" sz="4400" b="1" dirty="0" smtClean="0">
                <a:solidFill>
                  <a:schemeClr val="tx1">
                    <a:lumMod val="75000"/>
                    <a:lumOff val="25000"/>
                  </a:schemeClr>
                </a:solidFill>
              </a:rPr>
              <a:t>分析</a:t>
            </a:r>
            <a:r>
              <a:rPr lang="en-US" altLang="zh-TW" sz="4400" b="1" dirty="0" smtClean="0">
                <a:solidFill>
                  <a:schemeClr val="tx1">
                    <a:lumMod val="75000"/>
                    <a:lumOff val="25000"/>
                  </a:schemeClr>
                </a:solidFill>
              </a:rPr>
              <a:t>-</a:t>
            </a:r>
            <a:r>
              <a:rPr lang="zh-TW" altLang="en-US" sz="4400" b="1" dirty="0" smtClean="0">
                <a:solidFill>
                  <a:srgbClr val="00B0F0"/>
                </a:solidFill>
              </a:rPr>
              <a:t>通路</a:t>
            </a:r>
            <a:endParaRPr lang="zh-TW" altLang="en-US" sz="4400" b="1" dirty="0">
              <a:solidFill>
                <a:srgbClr val="00B0F0"/>
              </a:solidFill>
            </a:endParaRPr>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爆炸 1 3"/>
          <p:cNvSpPr/>
          <p:nvPr/>
        </p:nvSpPr>
        <p:spPr>
          <a:xfrm rot="20983723">
            <a:off x="546530" y="3981213"/>
            <a:ext cx="2857520" cy="2643206"/>
          </a:xfrm>
          <a:prstGeom prst="irregularSeal1">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aphicFrame>
        <p:nvGraphicFramePr>
          <p:cNvPr id="5" name="資料庫圖表 4"/>
          <p:cNvGraphicFramePr/>
          <p:nvPr/>
        </p:nvGraphicFramePr>
        <p:xfrm>
          <a:off x="307934" y="2052410"/>
          <a:ext cx="5544616" cy="388843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文字方塊 5"/>
          <p:cNvSpPr txBox="1"/>
          <p:nvPr/>
        </p:nvSpPr>
        <p:spPr>
          <a:xfrm>
            <a:off x="593686" y="428604"/>
            <a:ext cx="3583032" cy="1107996"/>
          </a:xfrm>
          <a:prstGeom prst="rect">
            <a:avLst/>
          </a:prstGeom>
          <a:noFill/>
        </p:spPr>
        <p:txBody>
          <a:bodyPr wrap="none" rtlCol="0">
            <a:spAutoFit/>
          </a:bodyPr>
          <a:lstStyle/>
          <a:p>
            <a:r>
              <a:rPr lang="en-US" altLang="zh-TW" sz="6600" b="1" dirty="0" smtClean="0">
                <a:solidFill>
                  <a:srgbClr val="00B0F0"/>
                </a:solidFill>
              </a:rPr>
              <a:t>4P</a:t>
            </a:r>
            <a:r>
              <a:rPr lang="zh-TW" altLang="en-US" sz="4400" b="1" dirty="0" smtClean="0">
                <a:solidFill>
                  <a:schemeClr val="tx1">
                    <a:lumMod val="75000"/>
                    <a:lumOff val="25000"/>
                  </a:schemeClr>
                </a:solidFill>
              </a:rPr>
              <a:t>分析</a:t>
            </a:r>
            <a:r>
              <a:rPr lang="en-US" altLang="zh-TW" sz="4400" b="1" dirty="0" smtClean="0">
                <a:solidFill>
                  <a:schemeClr val="tx1">
                    <a:lumMod val="75000"/>
                    <a:lumOff val="25000"/>
                  </a:schemeClr>
                </a:solidFill>
              </a:rPr>
              <a:t>-</a:t>
            </a:r>
            <a:r>
              <a:rPr lang="zh-TW" altLang="en-US" sz="4400" b="1" dirty="0" smtClean="0">
                <a:solidFill>
                  <a:srgbClr val="00B0F0"/>
                </a:solidFill>
              </a:rPr>
              <a:t>推廣</a:t>
            </a:r>
            <a:endParaRPr lang="zh-TW" altLang="en-US" sz="4400" b="1" dirty="0">
              <a:solidFill>
                <a:srgbClr val="00B0F0"/>
              </a:solidFill>
            </a:endParaRPr>
          </a:p>
        </p:txBody>
      </p:sp>
      <p:pic>
        <p:nvPicPr>
          <p:cNvPr id="7" name="圖片 8"/>
          <p:cNvPicPr>
            <a:picLocks noChangeAspect="1"/>
          </p:cNvPicPr>
          <p:nvPr/>
        </p:nvPicPr>
        <p:blipFill>
          <a:blip r:embed="rId7" cstate="print"/>
          <a:srcRect t="19383"/>
          <a:stretch>
            <a:fillRect/>
          </a:stretch>
        </p:blipFill>
        <p:spPr bwMode="auto">
          <a:xfrm>
            <a:off x="5518347" y="2545267"/>
            <a:ext cx="4320481" cy="1277328"/>
          </a:xfrm>
          <a:prstGeom prst="rect">
            <a:avLst/>
          </a:prstGeom>
          <a:noFill/>
          <a:ln w="9525">
            <a:noFill/>
            <a:miter lim="800000"/>
            <a:headEnd/>
            <a:tailEnd/>
          </a:ln>
        </p:spPr>
      </p:pic>
      <p:sp>
        <p:nvSpPr>
          <p:cNvPr id="10" name="圓角矩形 9"/>
          <p:cNvSpPr/>
          <p:nvPr/>
        </p:nvSpPr>
        <p:spPr>
          <a:xfrm>
            <a:off x="5950395" y="3458719"/>
            <a:ext cx="1692305" cy="323219"/>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sz="1400" dirty="0" smtClean="0">
                <a:solidFill>
                  <a:schemeClr val="tx1">
                    <a:lumMod val="65000"/>
                    <a:lumOff val="35000"/>
                  </a:schemeClr>
                </a:solidFill>
                <a:latin typeface="微軟正黑體" pitchFamily="34" charset="-120"/>
                <a:ea typeface="微軟正黑體" pitchFamily="34" charset="-120"/>
              </a:rPr>
              <a:t>  </a:t>
            </a:r>
            <a:r>
              <a:rPr lang="en-US" altLang="zh-TW" sz="1400" dirty="0" smtClean="0">
                <a:solidFill>
                  <a:schemeClr val="tx1">
                    <a:lumMod val="65000"/>
                    <a:lumOff val="35000"/>
                  </a:schemeClr>
                </a:solidFill>
                <a:latin typeface="微軟正黑體" pitchFamily="34" charset="-120"/>
                <a:ea typeface="微軟正黑體" pitchFamily="34" charset="-120"/>
              </a:rPr>
              <a:t>PBS</a:t>
            </a:r>
            <a:r>
              <a:rPr lang="zh-TW" altLang="en-US" sz="1400" dirty="0" smtClean="0">
                <a:solidFill>
                  <a:schemeClr val="tx1">
                    <a:lumMod val="65000"/>
                    <a:lumOff val="35000"/>
                  </a:schemeClr>
                </a:solidFill>
                <a:latin typeface="微軟正黑體" pitchFamily="34" charset="-120"/>
                <a:ea typeface="微軟正黑體" pitchFamily="34" charset="-120"/>
              </a:rPr>
              <a:t>積木之家</a:t>
            </a:r>
            <a:endParaRPr lang="zh-TW" altLang="en-US" sz="1400" dirty="0">
              <a:solidFill>
                <a:schemeClr val="tx1">
                  <a:lumMod val="65000"/>
                  <a:lumOff val="35000"/>
                </a:schemeClr>
              </a:solidFill>
              <a:latin typeface="微軟正黑體" pitchFamily="34" charset="-120"/>
              <a:ea typeface="微軟正黑體" pitchFamily="34" charset="-120"/>
            </a:endParaRPr>
          </a:p>
        </p:txBody>
      </p:sp>
      <p:pic>
        <p:nvPicPr>
          <p:cNvPr id="11" name="圖片 5"/>
          <p:cNvPicPr>
            <a:picLocks noChangeAspect="1"/>
          </p:cNvPicPr>
          <p:nvPr/>
        </p:nvPicPr>
        <p:blipFill>
          <a:blip r:embed="rId8" cstate="print"/>
          <a:srcRect l="61518" t="59596" r="29845" b="21034"/>
          <a:stretch>
            <a:fillRect/>
          </a:stretch>
        </p:blipFill>
        <p:spPr bwMode="auto">
          <a:xfrm>
            <a:off x="7318548" y="3456855"/>
            <a:ext cx="295256" cy="302307"/>
          </a:xfrm>
          <a:prstGeom prst="rect">
            <a:avLst/>
          </a:prstGeom>
          <a:noFill/>
          <a:ln w="9525">
            <a:noFill/>
            <a:miter lim="800000"/>
            <a:headEnd/>
            <a:tailEnd/>
          </a:ln>
        </p:spPr>
      </p:pic>
      <p:pic>
        <p:nvPicPr>
          <p:cNvPr id="12" name="圖片 11" descr="fb_sharelogo_1.jpg"/>
          <p:cNvPicPr>
            <a:picLocks noChangeAspect="1"/>
          </p:cNvPicPr>
          <p:nvPr/>
        </p:nvPicPr>
        <p:blipFill>
          <a:blip r:embed="rId9" cstate="print"/>
          <a:stretch>
            <a:fillRect/>
          </a:stretch>
        </p:blipFill>
        <p:spPr>
          <a:xfrm>
            <a:off x="5518348" y="620688"/>
            <a:ext cx="3384376" cy="1692188"/>
          </a:xfrm>
          <a:prstGeom prst="rect">
            <a:avLst/>
          </a:prstGeom>
        </p:spPr>
      </p:pic>
      <p:pic>
        <p:nvPicPr>
          <p:cNvPr id="13" name="圖片 12" descr="GOV.png"/>
          <p:cNvPicPr>
            <a:picLocks noChangeAspect="1"/>
          </p:cNvPicPr>
          <p:nvPr/>
        </p:nvPicPr>
        <p:blipFill>
          <a:blip r:embed="rId10" cstate="print"/>
          <a:stretch>
            <a:fillRect/>
          </a:stretch>
        </p:blipFill>
        <p:spPr>
          <a:xfrm>
            <a:off x="9124650" y="3458720"/>
            <a:ext cx="2381450" cy="2058760"/>
          </a:xfrm>
          <a:prstGeom prst="rect">
            <a:avLst/>
          </a:prstGeom>
        </p:spPr>
      </p:pic>
      <p:sp>
        <p:nvSpPr>
          <p:cNvPr id="14" name="文字方塊 13"/>
          <p:cNvSpPr txBox="1"/>
          <p:nvPr/>
        </p:nvSpPr>
        <p:spPr>
          <a:xfrm>
            <a:off x="9307263" y="5661248"/>
            <a:ext cx="2016224" cy="523220"/>
          </a:xfrm>
          <a:prstGeom prst="rect">
            <a:avLst/>
          </a:prstGeom>
          <a:noFill/>
        </p:spPr>
        <p:txBody>
          <a:bodyPr wrap="square" rtlCol="0">
            <a:spAutoFit/>
          </a:bodyPr>
          <a:lstStyle/>
          <a:p>
            <a:pPr algn="dist"/>
            <a:r>
              <a:rPr lang="zh-TW" altLang="en-US" sz="2800" b="1" dirty="0"/>
              <a:t>政府推廣</a:t>
            </a:r>
          </a:p>
        </p:txBody>
      </p:sp>
      <p:pic>
        <p:nvPicPr>
          <p:cNvPr id="15" name="圖片 14" descr="22809681_1517053918377033_1583573974_n.jpg"/>
          <p:cNvPicPr>
            <a:picLocks noChangeAspect="1"/>
          </p:cNvPicPr>
          <p:nvPr/>
        </p:nvPicPr>
        <p:blipFill>
          <a:blip r:embed="rId11" cstate="print"/>
          <a:srcRect l="2083" t="22222" r="4167" b="22222"/>
          <a:stretch>
            <a:fillRect/>
          </a:stretch>
        </p:blipFill>
        <p:spPr>
          <a:xfrm>
            <a:off x="5518348" y="4077072"/>
            <a:ext cx="3240360" cy="1440160"/>
          </a:xfrm>
          <a:prstGeom prst="rect">
            <a:avLst/>
          </a:prstGeom>
        </p:spPr>
      </p:pic>
      <p:sp>
        <p:nvSpPr>
          <p:cNvPr id="16" name="文字方塊 15"/>
          <p:cNvSpPr txBox="1"/>
          <p:nvPr/>
        </p:nvSpPr>
        <p:spPr>
          <a:xfrm>
            <a:off x="5518348" y="5661248"/>
            <a:ext cx="2736304" cy="523220"/>
          </a:xfrm>
          <a:prstGeom prst="rect">
            <a:avLst/>
          </a:prstGeom>
          <a:noFill/>
        </p:spPr>
        <p:txBody>
          <a:bodyPr wrap="square" rtlCol="0">
            <a:spAutoFit/>
          </a:bodyPr>
          <a:lstStyle/>
          <a:p>
            <a:pPr algn="dist"/>
            <a:r>
              <a:rPr lang="zh-TW" altLang="en-US" sz="2800" b="1" dirty="0"/>
              <a:t>公車刊版廣告</a:t>
            </a:r>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圖片 14" descr="4.png"/>
          <p:cNvPicPr>
            <a:picLocks noChangeAspect="1"/>
          </p:cNvPicPr>
          <p:nvPr/>
        </p:nvPicPr>
        <p:blipFill>
          <a:blip r:embed="rId2" cstate="print"/>
          <a:stretch>
            <a:fillRect/>
          </a:stretch>
        </p:blipFill>
        <p:spPr>
          <a:xfrm>
            <a:off x="-1" y="0"/>
            <a:ext cx="12188825" cy="6880302"/>
          </a:xfrm>
          <a:prstGeom prst="rect">
            <a:avLst/>
          </a:prstGeom>
        </p:spPr>
      </p:pic>
      <p:sp>
        <p:nvSpPr>
          <p:cNvPr id="14" name="文字方塊 13"/>
          <p:cNvSpPr txBox="1"/>
          <p:nvPr/>
        </p:nvSpPr>
        <p:spPr>
          <a:xfrm>
            <a:off x="2061964" y="1916832"/>
            <a:ext cx="4248472" cy="1015663"/>
          </a:xfrm>
          <a:prstGeom prst="rect">
            <a:avLst/>
          </a:prstGeom>
          <a:noFill/>
        </p:spPr>
        <p:txBody>
          <a:bodyPr wrap="square" rtlCol="0">
            <a:spAutoFit/>
          </a:bodyPr>
          <a:lstStyle/>
          <a:p>
            <a:r>
              <a:rPr lang="zh-TW" altLang="en-US" sz="6000" b="1" dirty="0" smtClean="0">
                <a:solidFill>
                  <a:srgbClr val="0070C0"/>
                </a:solidFill>
              </a:rPr>
              <a:t>藍海分析</a:t>
            </a:r>
            <a:endParaRPr lang="zh-TW" altLang="en-US" sz="6000" b="1" dirty="0">
              <a:solidFill>
                <a:srgbClr val="0070C0"/>
              </a:solidFill>
            </a:endParaRPr>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環保 的圖片結果"/>
          <p:cNvPicPr>
            <a:picLocks noChangeAspect="1" noChangeArrowheads="1"/>
          </p:cNvPicPr>
          <p:nvPr/>
        </p:nvPicPr>
        <p:blipFill rotWithShape="1">
          <a:blip r:embed="rId2" cstate="print"/>
          <a:srcRect r="8052"/>
          <a:stretch/>
        </p:blipFill>
        <p:spPr bwMode="auto">
          <a:xfrm>
            <a:off x="6680620" y="0"/>
            <a:ext cx="5517564" cy="6858000"/>
          </a:xfrm>
          <a:prstGeom prst="rect">
            <a:avLst/>
          </a:prstGeom>
          <a:noFill/>
        </p:spPr>
      </p:pic>
      <p:sp>
        <p:nvSpPr>
          <p:cNvPr id="17" name="文字方塊 16"/>
          <p:cNvSpPr txBox="1"/>
          <p:nvPr/>
        </p:nvSpPr>
        <p:spPr>
          <a:xfrm>
            <a:off x="4006180" y="4149080"/>
            <a:ext cx="2520280" cy="646331"/>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zh-TW" altLang="en-US" sz="3600" b="1" dirty="0" smtClean="0">
                <a:solidFill>
                  <a:schemeClr val="tx1">
                    <a:lumMod val="75000"/>
                    <a:lumOff val="25000"/>
                  </a:schemeClr>
                </a:solidFill>
              </a:rPr>
              <a:t>環保綠家園</a:t>
            </a:r>
            <a:endParaRPr lang="zh-TW" altLang="en-US" sz="3600" b="1" dirty="0">
              <a:solidFill>
                <a:schemeClr val="tx1">
                  <a:lumMod val="75000"/>
                  <a:lumOff val="25000"/>
                </a:schemeClr>
              </a:solidFill>
            </a:endParaRPr>
          </a:p>
        </p:txBody>
      </p:sp>
      <p:sp>
        <p:nvSpPr>
          <p:cNvPr id="16" name="文字方塊 15"/>
          <p:cNvSpPr txBox="1"/>
          <p:nvPr/>
        </p:nvSpPr>
        <p:spPr>
          <a:xfrm>
            <a:off x="3430116" y="2708920"/>
            <a:ext cx="2448272" cy="646331"/>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zh-TW" altLang="en-US" sz="3600" b="1" dirty="0" smtClean="0">
                <a:solidFill>
                  <a:schemeClr val="tx1">
                    <a:lumMod val="75000"/>
                    <a:lumOff val="25000"/>
                  </a:schemeClr>
                </a:solidFill>
              </a:rPr>
              <a:t>髒亂環境</a:t>
            </a:r>
            <a:endParaRPr lang="zh-TW" altLang="en-US" sz="3600" b="1" dirty="0">
              <a:solidFill>
                <a:schemeClr val="tx1">
                  <a:lumMod val="75000"/>
                  <a:lumOff val="25000"/>
                </a:schemeClr>
              </a:solidFill>
            </a:endParaRPr>
          </a:p>
        </p:txBody>
      </p:sp>
      <p:sp>
        <p:nvSpPr>
          <p:cNvPr id="15" name="文字方塊 14"/>
          <p:cNvSpPr txBox="1"/>
          <p:nvPr/>
        </p:nvSpPr>
        <p:spPr>
          <a:xfrm>
            <a:off x="2638028" y="1556792"/>
            <a:ext cx="3960440" cy="646331"/>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zh-TW" altLang="en-US" sz="3600" b="1" dirty="0" smtClean="0">
                <a:solidFill>
                  <a:schemeClr val="tx1">
                    <a:lumMod val="75000"/>
                    <a:lumOff val="25000"/>
                  </a:schemeClr>
                </a:solidFill>
              </a:rPr>
              <a:t>台灣人的環保意識</a:t>
            </a:r>
            <a:endParaRPr lang="zh-TW" altLang="en-US" sz="3600" b="1" dirty="0">
              <a:solidFill>
                <a:schemeClr val="tx1">
                  <a:lumMod val="75000"/>
                  <a:lumOff val="25000"/>
                </a:schemeClr>
              </a:solidFill>
            </a:endParaRPr>
          </a:p>
        </p:txBody>
      </p:sp>
      <p:sp>
        <p:nvSpPr>
          <p:cNvPr id="14" name="文字方塊 13"/>
          <p:cNvSpPr txBox="1"/>
          <p:nvPr/>
        </p:nvSpPr>
        <p:spPr>
          <a:xfrm>
            <a:off x="4798268" y="5401384"/>
            <a:ext cx="4104456" cy="646331"/>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zh-TW" altLang="en-US" sz="3600" b="1" dirty="0" smtClean="0">
                <a:solidFill>
                  <a:schemeClr val="tx1">
                    <a:lumMod val="75000"/>
                    <a:lumOff val="25000"/>
                  </a:schemeClr>
                </a:solidFill>
              </a:rPr>
              <a:t>環境汙染、廢物料</a:t>
            </a:r>
          </a:p>
        </p:txBody>
      </p:sp>
      <p:sp>
        <p:nvSpPr>
          <p:cNvPr id="2" name="標題 1"/>
          <p:cNvSpPr>
            <a:spLocks noGrp="1"/>
          </p:cNvSpPr>
          <p:nvPr>
            <p:ph type="title"/>
          </p:nvPr>
        </p:nvSpPr>
        <p:spPr>
          <a:xfrm>
            <a:off x="693812" y="836712"/>
            <a:ext cx="8686801" cy="1066800"/>
          </a:xfrm>
        </p:spPr>
        <p:txBody>
          <a:bodyPr>
            <a:normAutofit fontScale="90000"/>
          </a:bodyPr>
          <a:lstStyle/>
          <a:p>
            <a:r>
              <a:rPr lang="zh-TW" altLang="en-US" sz="8900" dirty="0" smtClean="0">
                <a:solidFill>
                  <a:srgbClr val="00B0F0"/>
                </a:solidFill>
                <a:latin typeface="Calibri" pitchFamily="34" charset="0"/>
                <a:ea typeface="微軟正黑體" charset="-120"/>
              </a:rPr>
              <a:t>藍海</a:t>
            </a:r>
            <a:r>
              <a:rPr lang="zh-TW" altLang="en-US" sz="8900" dirty="0" smtClean="0">
                <a:solidFill>
                  <a:srgbClr val="00B0F0"/>
                </a:solidFill>
                <a:latin typeface="微軟正黑體" charset="-120"/>
                <a:ea typeface="微軟正黑體" charset="-120"/>
              </a:rPr>
              <a:t>分析</a:t>
            </a:r>
            <a:r>
              <a:rPr lang="zh-TW" altLang="en-US" dirty="0" smtClean="0">
                <a:solidFill>
                  <a:schemeClr val="tx1">
                    <a:lumMod val="75000"/>
                    <a:lumOff val="25000"/>
                  </a:schemeClr>
                </a:solidFill>
                <a:latin typeface="微軟正黑體" charset="-120"/>
                <a:ea typeface="微軟正黑體" charset="-120"/>
              </a:rPr>
              <a:t/>
            </a:r>
            <a:br>
              <a:rPr lang="zh-TW" altLang="en-US" dirty="0" smtClean="0">
                <a:solidFill>
                  <a:schemeClr val="tx1">
                    <a:lumMod val="75000"/>
                    <a:lumOff val="25000"/>
                  </a:schemeClr>
                </a:solidFill>
                <a:latin typeface="微軟正黑體" charset="-120"/>
                <a:ea typeface="微軟正黑體" charset="-120"/>
              </a:rPr>
            </a:br>
            <a:endParaRPr lang="zh-TW" altLang="en-US" dirty="0"/>
          </a:p>
        </p:txBody>
      </p:sp>
      <p:sp>
        <p:nvSpPr>
          <p:cNvPr id="5" name="橢圓 4"/>
          <p:cNvSpPr/>
          <p:nvPr/>
        </p:nvSpPr>
        <p:spPr>
          <a:xfrm>
            <a:off x="2926060" y="4509120"/>
            <a:ext cx="1080120" cy="1080120"/>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zh-TW" altLang="en-US" sz="3200" b="1" dirty="0" smtClean="0">
                <a:solidFill>
                  <a:schemeClr val="tx1">
                    <a:lumMod val="75000"/>
                    <a:lumOff val="25000"/>
                  </a:schemeClr>
                </a:solidFill>
              </a:rPr>
              <a:t>創造</a:t>
            </a:r>
            <a:endParaRPr lang="en-US" altLang="zh-TW" sz="3200" b="1" dirty="0" smtClean="0">
              <a:solidFill>
                <a:schemeClr val="tx1">
                  <a:lumMod val="75000"/>
                  <a:lumOff val="25000"/>
                </a:schemeClr>
              </a:solidFill>
            </a:endParaRPr>
          </a:p>
        </p:txBody>
      </p:sp>
      <p:sp>
        <p:nvSpPr>
          <p:cNvPr id="10" name="橢圓 9"/>
          <p:cNvSpPr/>
          <p:nvPr/>
        </p:nvSpPr>
        <p:spPr>
          <a:xfrm>
            <a:off x="3737683" y="5724550"/>
            <a:ext cx="936104" cy="936104"/>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zh-TW" altLang="en-US" sz="3200" b="1" dirty="0" smtClean="0">
                <a:solidFill>
                  <a:schemeClr val="tx1">
                    <a:lumMod val="75000"/>
                    <a:lumOff val="25000"/>
                  </a:schemeClr>
                </a:solidFill>
              </a:rPr>
              <a:t>降低</a:t>
            </a:r>
            <a:endParaRPr lang="zh-TW" altLang="en-US" sz="3200" b="1" dirty="0">
              <a:solidFill>
                <a:schemeClr val="tx1">
                  <a:lumMod val="75000"/>
                  <a:lumOff val="25000"/>
                </a:schemeClr>
              </a:solidFill>
            </a:endParaRPr>
          </a:p>
        </p:txBody>
      </p:sp>
      <p:sp>
        <p:nvSpPr>
          <p:cNvPr id="11" name="橢圓 10"/>
          <p:cNvSpPr/>
          <p:nvPr/>
        </p:nvSpPr>
        <p:spPr>
          <a:xfrm>
            <a:off x="2061964" y="2996952"/>
            <a:ext cx="1368152" cy="1440160"/>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zh-TW" altLang="en-US" sz="3200" b="1" dirty="0" smtClean="0">
                <a:solidFill>
                  <a:schemeClr val="tx1">
                    <a:lumMod val="75000"/>
                    <a:lumOff val="25000"/>
                  </a:schemeClr>
                </a:solidFill>
              </a:rPr>
              <a:t>消除</a:t>
            </a:r>
            <a:endParaRPr lang="zh-TW" altLang="en-US" sz="3200" b="1" dirty="0">
              <a:solidFill>
                <a:schemeClr val="tx1">
                  <a:lumMod val="75000"/>
                  <a:lumOff val="25000"/>
                </a:schemeClr>
              </a:solidFill>
            </a:endParaRPr>
          </a:p>
        </p:txBody>
      </p:sp>
      <p:sp>
        <p:nvSpPr>
          <p:cNvPr id="12" name="橢圓 11"/>
          <p:cNvSpPr/>
          <p:nvPr/>
        </p:nvSpPr>
        <p:spPr>
          <a:xfrm>
            <a:off x="1197868" y="1700808"/>
            <a:ext cx="1368152" cy="1368152"/>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zh-TW" altLang="en-US" sz="3200" b="1" dirty="0" smtClean="0">
                <a:solidFill>
                  <a:schemeClr val="tx1">
                    <a:lumMod val="75000"/>
                    <a:lumOff val="25000"/>
                  </a:schemeClr>
                </a:solidFill>
              </a:rPr>
              <a:t>提升</a:t>
            </a:r>
            <a:endParaRPr lang="zh-TW" altLang="en-US" sz="3200" b="1" dirty="0">
              <a:solidFill>
                <a:schemeClr val="tx1">
                  <a:lumMod val="75000"/>
                  <a:lumOff val="25000"/>
                </a:schemeClr>
              </a:solidFill>
            </a:endParaRPr>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內容版面配置區 13"/>
          <p:cNvSpPr txBox="1">
            <a:spLocks/>
          </p:cNvSpPr>
          <p:nvPr/>
        </p:nvSpPr>
        <p:spPr>
          <a:xfrm>
            <a:off x="3790156" y="2564904"/>
            <a:ext cx="3857652" cy="957258"/>
          </a:xfrm>
          <a:prstGeom prst="rect">
            <a:avLst/>
          </a:prstGeom>
        </p:spPr>
        <p:txBody>
          <a:bodyPr>
            <a:noAutofit/>
          </a:bodyPr>
          <a:lstStyle/>
          <a:p>
            <a:pPr marL="274320" marR="0" lvl="0" indent="-228600" algn="l" defTabSz="914400" rtl="0" eaLnBrk="1" fontAlgn="auto" latinLnBrk="0" hangingPunct="1">
              <a:lnSpc>
                <a:spcPct val="90000"/>
              </a:lnSpc>
              <a:spcBef>
                <a:spcPts val="1800"/>
              </a:spcBef>
              <a:spcAft>
                <a:spcPts val="0"/>
              </a:spcAft>
              <a:buClr>
                <a:schemeClr val="tx1">
                  <a:lumMod val="65000"/>
                  <a:lumOff val="35000"/>
                </a:schemeClr>
              </a:buClr>
              <a:buSzPct val="80000"/>
              <a:buFont typeface="Arial" panose="020B0604020202020204" pitchFamily="34" charset="0"/>
              <a:buNone/>
              <a:tabLst/>
              <a:defRPr/>
            </a:pPr>
            <a:r>
              <a:rPr kumimoji="0" lang="zh-TW" altLang="en-US" sz="8000" b="0" i="0" u="none" strike="noStrike" kern="1200" cap="none" spc="0" normalizeH="0" baseline="0" noProof="0" dirty="0" smtClean="0">
                <a:ln>
                  <a:noFill/>
                </a:ln>
                <a:solidFill>
                  <a:schemeClr val="tx1">
                    <a:lumMod val="65000"/>
                    <a:lumOff val="35000"/>
                  </a:schemeClr>
                </a:solidFill>
                <a:effectLst/>
                <a:uLnTx/>
                <a:uFillTx/>
                <a:latin typeface="微軟正黑體" panose="020B0604030504040204" pitchFamily="34" charset="-120"/>
                <a:ea typeface="微軟正黑體" panose="020B0604030504040204" pitchFamily="34" charset="-120"/>
                <a:cs typeface="+mn-cs"/>
              </a:rPr>
              <a:t> </a:t>
            </a:r>
            <a:r>
              <a:rPr lang="zh-TW" altLang="en-US" sz="6000" b="1" dirty="0" smtClean="0">
                <a:solidFill>
                  <a:schemeClr val="tx1">
                    <a:lumMod val="95000"/>
                    <a:lumOff val="5000"/>
                  </a:schemeClr>
                </a:solidFill>
                <a:latin typeface="新細明體-ExtB" panose="02020500000000000000" pitchFamily="18" charset="-120"/>
                <a:ea typeface="新細明體-ExtB" panose="02020500000000000000" pitchFamily="18" charset="-120"/>
              </a:rPr>
              <a:t>財務分析</a:t>
            </a:r>
            <a:r>
              <a:rPr kumimoji="0" lang="zh-TW" altLang="en-US" sz="6000" b="0" i="0" u="none" strike="noStrike" kern="1200" cap="none" spc="0" normalizeH="0" baseline="0" noProof="0" dirty="0" smtClean="0">
                <a:ln>
                  <a:noFill/>
                </a:ln>
                <a:solidFill>
                  <a:schemeClr val="tx1">
                    <a:lumMod val="65000"/>
                    <a:lumOff val="35000"/>
                  </a:schemeClr>
                </a:solidFill>
                <a:effectLst/>
                <a:uLnTx/>
                <a:uFillTx/>
                <a:latin typeface="微軟正黑體" panose="020B0604030504040204" pitchFamily="34" charset="-120"/>
                <a:ea typeface="微軟正黑體" panose="020B0604030504040204" pitchFamily="34" charset="-120"/>
                <a:cs typeface="+mn-cs"/>
              </a:rPr>
              <a:t> </a:t>
            </a:r>
            <a:endParaRPr kumimoji="0" lang="zh-TW" sz="6000" b="0" i="0" u="none" strike="noStrike" kern="1200" cap="none" spc="0" normalizeH="0" baseline="0" noProof="0" dirty="0">
              <a:ln>
                <a:noFill/>
              </a:ln>
              <a:solidFill>
                <a:schemeClr val="tx1">
                  <a:lumMod val="65000"/>
                  <a:lumOff val="35000"/>
                </a:schemeClr>
              </a:solidFill>
              <a:effectLst/>
              <a:uLnTx/>
              <a:uFillTx/>
              <a:latin typeface="微軟正黑體" panose="020B0604030504040204" pitchFamily="34" charset="-120"/>
              <a:ea typeface="微軟正黑體" panose="020B0604030504040204" pitchFamily="34" charset="-120"/>
              <a:cs typeface="+mn-cs"/>
            </a:endParaRPr>
          </a:p>
        </p:txBody>
      </p:sp>
      <p:pic>
        <p:nvPicPr>
          <p:cNvPr id="16" name="圖片 15" descr="06.jpg"/>
          <p:cNvPicPr>
            <a:picLocks noChangeAspect="1"/>
          </p:cNvPicPr>
          <p:nvPr/>
        </p:nvPicPr>
        <p:blipFill>
          <a:blip r:embed="rId2" cstate="print"/>
          <a:srcRect l="6250" t="4166" r="10416" b="4166"/>
          <a:stretch>
            <a:fillRect/>
          </a:stretch>
        </p:blipFill>
        <p:spPr>
          <a:xfrm flipH="1">
            <a:off x="6166420" y="476672"/>
            <a:ext cx="1580756" cy="1500198"/>
          </a:xfrm>
          <a:prstGeom prst="rect">
            <a:avLst/>
          </a:prstGeom>
        </p:spPr>
      </p:pic>
      <p:sp>
        <p:nvSpPr>
          <p:cNvPr id="17" name="矩形 16"/>
          <p:cNvSpPr/>
          <p:nvPr/>
        </p:nvSpPr>
        <p:spPr>
          <a:xfrm>
            <a:off x="3862164" y="1844824"/>
            <a:ext cx="4464496" cy="1015663"/>
          </a:xfrm>
          <a:prstGeom prst="rect">
            <a:avLst/>
          </a:prstGeom>
        </p:spPr>
        <p:txBody>
          <a:bodyPr wrap="square">
            <a:spAutoFit/>
          </a:bodyPr>
          <a:lstStyle/>
          <a:p>
            <a:r>
              <a:rPr lang="en-US" altLang="zh-TW" sz="6000" b="1" dirty="0" smtClean="0">
                <a:solidFill>
                  <a:srgbClr val="00B0F0"/>
                </a:solidFill>
                <a:latin typeface="Calibri" pitchFamily="34" charset="0"/>
                <a:ea typeface="新細明體" charset="-120"/>
                <a:cs typeface="Arial" charset="0"/>
                <a:sym typeface="Oswald"/>
              </a:rPr>
              <a:t>05</a:t>
            </a:r>
            <a:r>
              <a:rPr lang="zh-TW" altLang="en-US" sz="4000" b="1" dirty="0" smtClean="0">
                <a:solidFill>
                  <a:srgbClr val="00B0F0"/>
                </a:solidFill>
                <a:latin typeface="Calibri" pitchFamily="34" charset="0"/>
                <a:ea typeface="新細明體" charset="-120"/>
                <a:cs typeface="Arial" charset="0"/>
                <a:sym typeface="Oswald"/>
              </a:rPr>
              <a:t> </a:t>
            </a:r>
            <a:r>
              <a:rPr lang="en-US" altLang="zh-CN" sz="3600" b="1" dirty="0" smtClean="0">
                <a:solidFill>
                  <a:srgbClr val="00B0F0"/>
                </a:solidFill>
                <a:latin typeface="Calibri" pitchFamily="34" charset="0"/>
                <a:ea typeface="Microsoft YaHei" charset="-122"/>
                <a:cs typeface="Oswald"/>
                <a:sym typeface="Oswald"/>
              </a:rPr>
              <a:t>PART</a:t>
            </a:r>
            <a:r>
              <a:rPr lang="zh-CN" altLang="en-US" sz="3600" b="1" dirty="0" smtClean="0">
                <a:solidFill>
                  <a:srgbClr val="00B0F0"/>
                </a:solidFill>
                <a:latin typeface="Calibri" pitchFamily="34" charset="0"/>
                <a:ea typeface="Microsoft YaHei" charset="-122"/>
                <a:cs typeface="Oswald"/>
                <a:sym typeface="Oswald"/>
              </a:rPr>
              <a:t> </a:t>
            </a:r>
            <a:r>
              <a:rPr lang="en-US" altLang="zh-CN" sz="3600" b="1" dirty="0" smtClean="0">
                <a:solidFill>
                  <a:srgbClr val="00B0F0"/>
                </a:solidFill>
                <a:latin typeface="Calibri" pitchFamily="34" charset="0"/>
                <a:ea typeface="Microsoft YaHei" charset="-122"/>
                <a:cs typeface="Oswald"/>
                <a:sym typeface="Oswald"/>
              </a:rPr>
              <a:t>F</a:t>
            </a:r>
            <a:r>
              <a:rPr lang="en-US" altLang="zh-TW" sz="3600" b="1" dirty="0" smtClean="0">
                <a:solidFill>
                  <a:srgbClr val="00B0F0"/>
                </a:solidFill>
                <a:latin typeface="Calibri" pitchFamily="34" charset="0"/>
                <a:ea typeface="Microsoft YaHei" charset="-122"/>
                <a:cs typeface="Oswald"/>
                <a:sym typeface="Oswald"/>
              </a:rPr>
              <a:t>IVE</a:t>
            </a:r>
            <a:r>
              <a:rPr lang="zh-CN" altLang="en-US" sz="3600" b="1" dirty="0" smtClean="0">
                <a:solidFill>
                  <a:srgbClr val="00B0F0"/>
                </a:solidFill>
                <a:latin typeface="Calibri" pitchFamily="34" charset="0"/>
                <a:ea typeface="Microsoft YaHei" charset="-122"/>
                <a:cs typeface="Oswald"/>
                <a:sym typeface="Oswald"/>
              </a:rPr>
              <a:t> </a:t>
            </a:r>
            <a:endParaRPr lang="zh-TW" altLang="en-US" sz="3600" dirty="0">
              <a:solidFill>
                <a:srgbClr val="00B0F0"/>
              </a:solidFill>
            </a:endParaRPr>
          </a:p>
        </p:txBody>
      </p:sp>
      <p:pic>
        <p:nvPicPr>
          <p:cNvPr id="2" name="圖片 1"/>
          <p:cNvPicPr>
            <a:picLocks noChangeAspect="1"/>
          </p:cNvPicPr>
          <p:nvPr/>
        </p:nvPicPr>
        <p:blipFill rotWithShape="1">
          <a:blip r:embed="rId3" cstate="print">
            <a:extLst>
              <a:ext uri="{28A0092B-C50C-407E-A947-70E740481C1C}">
                <a14:useLocalDpi xmlns:a14="http://schemas.microsoft.com/office/drawing/2010/main" xmlns="" val="0"/>
              </a:ext>
            </a:extLst>
          </a:blip>
          <a:srcRect b="2439"/>
          <a:stretch/>
        </p:blipFill>
        <p:spPr>
          <a:xfrm>
            <a:off x="-1" y="4116"/>
            <a:ext cx="12196151" cy="6853884"/>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表格 2"/>
          <p:cNvGraphicFramePr>
            <a:graphicFrameLocks noGrp="1"/>
          </p:cNvGraphicFramePr>
          <p:nvPr/>
        </p:nvGraphicFramePr>
        <p:xfrm>
          <a:off x="1768542" y="200722"/>
          <a:ext cx="7920880" cy="6588237"/>
        </p:xfrm>
        <a:graphic>
          <a:graphicData uri="http://schemas.openxmlformats.org/drawingml/2006/table">
            <a:tbl>
              <a:tblPr>
                <a:tableStyleId>{C4B1156A-380E-4F78-BDF5-A606A8083BF9}</a:tableStyleId>
              </a:tblPr>
              <a:tblGrid>
                <a:gridCol w="1980220"/>
                <a:gridCol w="1980220"/>
                <a:gridCol w="1980220"/>
                <a:gridCol w="1980220"/>
              </a:tblGrid>
              <a:tr h="490024">
                <a:tc gridSpan="4">
                  <a:txBody>
                    <a:bodyPr/>
                    <a:lstStyle/>
                    <a:p>
                      <a:pPr algn="ctr">
                        <a:spcAft>
                          <a:spcPts val="0"/>
                        </a:spcAft>
                      </a:pPr>
                      <a:r>
                        <a:rPr lang="zh-TW" altLang="zh-TW" sz="1400" kern="100" dirty="0" smtClean="0">
                          <a:effectLst/>
                        </a:rPr>
                        <a:t>預估損益表</a:t>
                      </a:r>
                      <a:r>
                        <a:rPr lang="zh-TW" altLang="en-US" sz="1400" kern="100" dirty="0" smtClean="0">
                          <a:effectLst/>
                        </a:rPr>
                        <a:t> </a:t>
                      </a:r>
                      <a:endParaRPr lang="zh-TW" altLang="zh-TW" sz="1400" b="1" kern="100" dirty="0">
                        <a:solidFill>
                          <a:schemeClr val="bg1"/>
                        </a:solidFill>
                        <a:effectLst/>
                        <a:latin typeface="Microsoft YaHei" panose="020B0503020204020204" pitchFamily="34" charset="-122"/>
                        <a:ea typeface="Microsoft YaHei" panose="020B0503020204020204" pitchFamily="34" charset="-122"/>
                        <a:cs typeface="Times New Roman"/>
                      </a:endParaRPr>
                    </a:p>
                  </a:txBody>
                  <a:tcPr marL="91425" marR="91425" marT="68575" marB="68575" anchor="ctr"/>
                </a:tc>
                <a:tc hMerge="1">
                  <a:txBody>
                    <a:bodyPr/>
                    <a:lstStyle/>
                    <a:p>
                      <a:pPr lvl="0" algn="ctr">
                        <a:spcBef>
                          <a:spcPts val="0"/>
                        </a:spcBef>
                        <a:buNone/>
                      </a:pPr>
                      <a:endParaRPr lang="en" sz="2400" b="1" dirty="0">
                        <a:solidFill>
                          <a:srgbClr val="FFFFFF"/>
                        </a:solidFill>
                        <a:latin typeface="Calibri" panose="020F0502020204030204" pitchFamily="34" charset="0"/>
                        <a:ea typeface="Source Sans Pro"/>
                        <a:cs typeface="Source Sans Pro"/>
                        <a:sym typeface="Source Sans Pro"/>
                      </a:endParaRPr>
                    </a:p>
                  </a:txBody>
                  <a:tcPr marL="91425" marR="91425" marT="68575" marB="68575" anchor="ctr">
                    <a:lnL w="38100" cap="flat" cmpd="sng" algn="ctr">
                      <a:solidFill>
                        <a:srgbClr val="3C78D8"/>
                      </a:solidFill>
                      <a:prstDash val="solid"/>
                      <a:round/>
                      <a:headEnd type="none" w="med" len="med"/>
                      <a:tailEnd type="none" w="med" len="med"/>
                    </a:lnL>
                    <a:lnR w="38100" cap="flat" cmpd="sng" algn="ctr">
                      <a:solidFill>
                        <a:srgbClr val="3C78D8"/>
                      </a:solidFill>
                      <a:prstDash val="solid"/>
                      <a:round/>
                      <a:headEnd type="none" w="med" len="med"/>
                      <a:tailEnd type="none" w="med" len="med"/>
                    </a:lnR>
                    <a:lnT w="38100" cap="flat" cmpd="sng">
                      <a:solidFill>
                        <a:srgbClr val="3C78D8"/>
                      </a:solidFill>
                      <a:prstDash val="solid"/>
                      <a:round/>
                      <a:headEnd type="none" w="med" len="med"/>
                      <a:tailEnd type="none" w="med" len="med"/>
                    </a:lnT>
                    <a:lnB w="38100" cap="flat" cmpd="sng">
                      <a:solidFill>
                        <a:srgbClr val="3C78D8"/>
                      </a:solidFill>
                      <a:prstDash val="solid"/>
                      <a:round/>
                      <a:headEnd type="none" w="med" len="med"/>
                      <a:tailEnd type="none" w="med" len="med"/>
                    </a:lnB>
                    <a:solidFill>
                      <a:srgbClr val="00CEF6"/>
                    </a:solidFill>
                  </a:tcPr>
                </a:tc>
                <a:tc hMerge="1">
                  <a:txBody>
                    <a:bodyPr/>
                    <a:lstStyle/>
                    <a:p>
                      <a:pPr lvl="0" algn="ctr">
                        <a:spcBef>
                          <a:spcPts val="0"/>
                        </a:spcBef>
                        <a:buNone/>
                      </a:pPr>
                      <a:endParaRPr lang="en" sz="1100" b="1" dirty="0">
                        <a:solidFill>
                          <a:srgbClr val="FFFFFF"/>
                        </a:solidFill>
                        <a:latin typeface="Source Sans Pro"/>
                        <a:ea typeface="Source Sans Pro"/>
                        <a:cs typeface="Source Sans Pro"/>
                        <a:sym typeface="Source Sans Pro"/>
                      </a:endParaRPr>
                    </a:p>
                  </a:txBody>
                  <a:tcPr marL="91425" marR="91425" marT="68575" marB="68575" anchor="ctr">
                    <a:lnL w="38100" cap="flat" cmpd="sng" algn="ctr">
                      <a:solidFill>
                        <a:srgbClr val="3C78D8"/>
                      </a:solidFill>
                      <a:prstDash val="solid"/>
                      <a:round/>
                      <a:headEnd type="none" w="med" len="med"/>
                      <a:tailEnd type="none" w="med" len="med"/>
                    </a:lnL>
                    <a:lnR w="38100" cap="flat" cmpd="sng" algn="ctr">
                      <a:solidFill>
                        <a:srgbClr val="3C78D8"/>
                      </a:solidFill>
                      <a:prstDash val="solid"/>
                      <a:round/>
                      <a:headEnd type="none" w="med" len="med"/>
                      <a:tailEnd type="none" w="med" len="med"/>
                    </a:lnR>
                    <a:lnT w="38100" cap="flat" cmpd="sng">
                      <a:solidFill>
                        <a:srgbClr val="3C78D8"/>
                      </a:solidFill>
                      <a:prstDash val="solid"/>
                      <a:round/>
                      <a:headEnd type="none" w="med" len="med"/>
                      <a:tailEnd type="none" w="med" len="med"/>
                    </a:lnT>
                    <a:lnB w="38100" cap="flat" cmpd="sng">
                      <a:solidFill>
                        <a:srgbClr val="3C78D8"/>
                      </a:solidFill>
                      <a:prstDash val="solid"/>
                      <a:round/>
                      <a:headEnd type="none" w="med" len="med"/>
                      <a:tailEnd type="none" w="med" len="med"/>
                    </a:lnB>
                    <a:solidFill>
                      <a:srgbClr val="00CEF6"/>
                    </a:solidFill>
                  </a:tcPr>
                </a:tc>
                <a:tc hMerge="1">
                  <a:txBody>
                    <a:bodyPr/>
                    <a:lstStyle/>
                    <a:p>
                      <a:pPr lvl="0" algn="ctr">
                        <a:spcBef>
                          <a:spcPts val="0"/>
                        </a:spcBef>
                        <a:buNone/>
                      </a:pPr>
                      <a:endParaRPr lang="en" sz="1100" b="1" dirty="0">
                        <a:solidFill>
                          <a:srgbClr val="FFFFFF"/>
                        </a:solidFill>
                        <a:latin typeface="Source Sans Pro"/>
                        <a:ea typeface="Source Sans Pro"/>
                        <a:cs typeface="Source Sans Pro"/>
                        <a:sym typeface="Source Sans Pro"/>
                      </a:endParaRPr>
                    </a:p>
                  </a:txBody>
                  <a:tcPr marL="91425" marR="91425" marT="68575" marB="68575" anchor="ctr">
                    <a:lnL w="38100" cap="flat" cmpd="sng" algn="ctr">
                      <a:solidFill>
                        <a:srgbClr val="3C78D8"/>
                      </a:solidFill>
                      <a:prstDash val="solid"/>
                      <a:round/>
                      <a:headEnd type="none" w="med" len="med"/>
                      <a:tailEnd type="none" w="med" len="med"/>
                    </a:lnL>
                    <a:lnR w="38100" cap="flat" cmpd="sng" algn="ctr">
                      <a:solidFill>
                        <a:srgbClr val="3C78D8"/>
                      </a:solidFill>
                      <a:prstDash val="solid"/>
                      <a:round/>
                      <a:headEnd type="none" w="med" len="med"/>
                      <a:tailEnd type="none" w="med" len="med"/>
                    </a:lnR>
                    <a:lnT w="38100" cap="flat" cmpd="sng">
                      <a:solidFill>
                        <a:srgbClr val="3C78D8"/>
                      </a:solidFill>
                      <a:prstDash val="solid"/>
                      <a:round/>
                      <a:headEnd type="none" w="med" len="med"/>
                      <a:tailEnd type="none" w="med" len="med"/>
                    </a:lnT>
                    <a:lnB w="38100" cap="flat" cmpd="sng">
                      <a:solidFill>
                        <a:srgbClr val="3C78D8"/>
                      </a:solidFill>
                      <a:prstDash val="solid"/>
                      <a:round/>
                      <a:headEnd type="none" w="med" len="med"/>
                      <a:tailEnd type="none" w="med" len="med"/>
                    </a:lnB>
                    <a:solidFill>
                      <a:srgbClr val="00CEF6"/>
                    </a:solidFill>
                  </a:tcPr>
                </a:tc>
              </a:tr>
              <a:tr h="669848">
                <a:tc>
                  <a:txBody>
                    <a:bodyPr/>
                    <a:lstStyle/>
                    <a:p>
                      <a:pPr lvl="0" algn="ctr">
                        <a:spcBef>
                          <a:spcPts val="0"/>
                        </a:spcBef>
                        <a:buNone/>
                      </a:pPr>
                      <a:r>
                        <a:rPr lang="zh-TW" altLang="en-US" sz="1800" dirty="0" smtClean="0">
                          <a:sym typeface="Source Sans Pro"/>
                        </a:rPr>
                        <a:t>項目</a:t>
                      </a:r>
                      <a:endParaRPr sz="1800" b="1" dirty="0">
                        <a:solidFill>
                          <a:srgbClr val="FFFFFF"/>
                        </a:solidFill>
                        <a:latin typeface="微軟正黑體" panose="020B0604030504040204" pitchFamily="34" charset="-120"/>
                        <a:ea typeface="微軟正黑體" panose="020B0604030504040204" pitchFamily="34" charset="-120"/>
                        <a:cs typeface="Source Sans Pro"/>
                        <a:sym typeface="Source Sans Pro"/>
                      </a:endParaRPr>
                    </a:p>
                  </a:txBody>
                  <a:tcPr marL="91425" marR="91425" marT="68575" marB="68575" anchor="ctr"/>
                </a:tc>
                <a:tc>
                  <a:txBody>
                    <a:bodyPr/>
                    <a:lstStyle/>
                    <a:p>
                      <a:pPr lvl="0" algn="ctr">
                        <a:spcBef>
                          <a:spcPts val="0"/>
                        </a:spcBef>
                        <a:buNone/>
                      </a:pPr>
                      <a:r>
                        <a:rPr lang="zh-TW" altLang="en-US" sz="1800" dirty="0" smtClean="0">
                          <a:sym typeface="Source Sans Pro"/>
                        </a:rPr>
                        <a:t>第一年</a:t>
                      </a:r>
                      <a:endParaRPr lang="en" sz="1800" b="1" dirty="0">
                        <a:solidFill>
                          <a:srgbClr val="FFFFFF"/>
                        </a:solidFill>
                        <a:latin typeface="微軟正黑體" panose="020B0604030504040204" pitchFamily="34" charset="-120"/>
                        <a:ea typeface="微軟正黑體" panose="020B0604030504040204" pitchFamily="34" charset="-120"/>
                        <a:cs typeface="Source Sans Pro"/>
                        <a:sym typeface="Source Sans Pro"/>
                      </a:endParaRPr>
                    </a:p>
                  </a:txBody>
                  <a:tcPr marL="91425" marR="91425" marT="68575" marB="68575" anchor="ctr"/>
                </a:tc>
                <a:tc>
                  <a:txBody>
                    <a:bodyPr/>
                    <a:lstStyle/>
                    <a:p>
                      <a:pPr lvl="0" algn="ctr">
                        <a:spcBef>
                          <a:spcPts val="0"/>
                        </a:spcBef>
                        <a:buNone/>
                      </a:pPr>
                      <a:r>
                        <a:rPr lang="zh-TW" altLang="en-US" sz="1800" dirty="0" smtClean="0">
                          <a:sym typeface="Source Sans Pro"/>
                        </a:rPr>
                        <a:t>第二年</a:t>
                      </a:r>
                      <a:endParaRPr lang="en" sz="1800" b="1" dirty="0">
                        <a:solidFill>
                          <a:srgbClr val="FFFFFF"/>
                        </a:solidFill>
                        <a:latin typeface="微軟正黑體" panose="020B0604030504040204" pitchFamily="34" charset="-120"/>
                        <a:ea typeface="微軟正黑體" panose="020B0604030504040204" pitchFamily="34" charset="-120"/>
                        <a:cs typeface="Source Sans Pro"/>
                        <a:sym typeface="Source Sans Pro"/>
                      </a:endParaRPr>
                    </a:p>
                  </a:txBody>
                  <a:tcPr marL="91425" marR="91425" marT="68575" marB="68575" anchor="ctr"/>
                </a:tc>
                <a:tc>
                  <a:txBody>
                    <a:bodyPr/>
                    <a:lstStyle/>
                    <a:p>
                      <a:pPr lvl="0" algn="ctr">
                        <a:spcBef>
                          <a:spcPts val="0"/>
                        </a:spcBef>
                        <a:buNone/>
                      </a:pPr>
                      <a:r>
                        <a:rPr lang="zh-TW" altLang="en-US" sz="1800" dirty="0" smtClean="0">
                          <a:sym typeface="Source Sans Pro"/>
                        </a:rPr>
                        <a:t>第三年</a:t>
                      </a:r>
                      <a:endParaRPr lang="en" sz="1800" b="1" dirty="0">
                        <a:solidFill>
                          <a:srgbClr val="FFFFFF"/>
                        </a:solidFill>
                        <a:latin typeface="微軟正黑體" panose="020B0604030504040204" pitchFamily="34" charset="-120"/>
                        <a:ea typeface="微軟正黑體" panose="020B0604030504040204" pitchFamily="34" charset="-120"/>
                        <a:cs typeface="Source Sans Pro"/>
                        <a:sym typeface="Source Sans Pro"/>
                      </a:endParaRPr>
                    </a:p>
                  </a:txBody>
                  <a:tcPr marL="91425" marR="91425" marT="68575" marB="68575" anchor="ctr"/>
                </a:tc>
              </a:tr>
              <a:tr h="940234">
                <a:tc>
                  <a:txBody>
                    <a:bodyPr/>
                    <a:lstStyle/>
                    <a:p>
                      <a:pPr algn="ctr"/>
                      <a:r>
                        <a:rPr lang="en-US" altLang="zh-TW" dirty="0" smtClean="0"/>
                        <a:t>PBS</a:t>
                      </a:r>
                      <a:r>
                        <a:rPr lang="zh-TW" altLang="en-US" baseline="0" dirty="0" smtClean="0"/>
                        <a:t> </a:t>
                      </a:r>
                      <a:r>
                        <a:rPr lang="zh-TW" altLang="en-US" dirty="0" smtClean="0"/>
                        <a:t>塑膠磚頭</a:t>
                      </a:r>
                      <a:r>
                        <a:rPr lang="en-US" altLang="zh-TW" dirty="0" smtClean="0"/>
                        <a:t>(</a:t>
                      </a:r>
                      <a:r>
                        <a:rPr lang="zh-TW" altLang="en-US" dirty="0" smtClean="0"/>
                        <a:t>大</a:t>
                      </a:r>
                      <a:r>
                        <a:rPr lang="en-US" altLang="zh-TW" dirty="0" smtClean="0"/>
                        <a:t>)</a:t>
                      </a:r>
                      <a:r>
                        <a:rPr lang="zh-TW" altLang="en-US" dirty="0" smtClean="0"/>
                        <a:t> </a:t>
                      </a:r>
                      <a:r>
                        <a:rPr lang="en-US" altLang="zh-TW" dirty="0" smtClean="0"/>
                        <a:t>$50</a:t>
                      </a:r>
                      <a:endParaRPr lang="en-US" altLang="zh-TW" b="1" dirty="0" smtClean="0"/>
                    </a:p>
                  </a:txBody>
                  <a:tcPr marL="68580" marR="68580" marT="0" marB="0" anchor="ctr"/>
                </a:tc>
                <a:tc>
                  <a:txBody>
                    <a:bodyPr/>
                    <a:lstStyle/>
                    <a:p>
                      <a:pPr algn="ctr"/>
                      <a:r>
                        <a:rPr lang="zh-TW" altLang="en-US" dirty="0" smtClean="0"/>
                        <a:t> 預估銷售數量</a:t>
                      </a:r>
                      <a:endParaRPr lang="en-US" altLang="zh-TW" dirty="0" smtClean="0"/>
                    </a:p>
                    <a:p>
                      <a:pPr algn="ctr"/>
                      <a:r>
                        <a:rPr lang="en-US" altLang="zh-TW" dirty="0" smtClean="0"/>
                        <a:t>10,000</a:t>
                      </a:r>
                    </a:p>
                  </a:txBody>
                  <a:tcPr marL="68580" marR="68580" marT="0"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dirty="0" smtClean="0"/>
                        <a:t>預估銷售數量</a:t>
                      </a:r>
                      <a:endParaRPr lang="en-US" altLang="zh-TW" dirty="0" smtClean="0"/>
                    </a:p>
                    <a:p>
                      <a:pPr algn="ctr"/>
                      <a:r>
                        <a:rPr lang="en-US" altLang="zh-TW" dirty="0" smtClean="0"/>
                        <a:t>100,000</a:t>
                      </a:r>
                      <a:endParaRPr lang="zh-TW" altLang="en-US" dirty="0"/>
                    </a:p>
                  </a:txBody>
                  <a:tcPr marL="68580" marR="68580" marT="0"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dirty="0" smtClean="0"/>
                        <a:t>預估銷售數量</a:t>
                      </a:r>
                      <a:endParaRPr lang="en-US" altLang="zh-TW" dirty="0" smtClean="0"/>
                    </a:p>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dirty="0" smtClean="0"/>
                        <a:t>300,000</a:t>
                      </a:r>
                      <a:endParaRPr lang="en-US" altLang="zh-TW" sz="1800" kern="1200" dirty="0" smtClean="0">
                        <a:solidFill>
                          <a:schemeClr val="tx1"/>
                        </a:solidFill>
                        <a:latin typeface="+mn-lt"/>
                        <a:ea typeface="+mn-ea"/>
                        <a:cs typeface="+mn-cs"/>
                      </a:endParaRPr>
                    </a:p>
                  </a:txBody>
                  <a:tcPr marL="68580" marR="68580" marT="0" marB="0" anchor="ctr"/>
                </a:tc>
              </a:tr>
              <a:tr h="98005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dirty="0" smtClean="0"/>
                        <a:t>PBS</a:t>
                      </a:r>
                      <a:r>
                        <a:rPr lang="zh-TW" altLang="en-US" baseline="0" dirty="0" smtClean="0"/>
                        <a:t> </a:t>
                      </a:r>
                      <a:r>
                        <a:rPr lang="zh-TW" altLang="en-US" dirty="0" smtClean="0"/>
                        <a:t>塑膠磚頭</a:t>
                      </a:r>
                      <a:r>
                        <a:rPr lang="en-US" altLang="zh-TW" dirty="0" smtClean="0"/>
                        <a:t>(</a:t>
                      </a:r>
                      <a:r>
                        <a:rPr lang="zh-TW" altLang="en-US" dirty="0" smtClean="0"/>
                        <a:t>中</a:t>
                      </a:r>
                      <a:r>
                        <a:rPr lang="en-US" altLang="zh-TW" dirty="0" smtClean="0"/>
                        <a:t>)</a:t>
                      </a:r>
                    </a:p>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dirty="0" smtClean="0"/>
                        <a:t>$35</a:t>
                      </a:r>
                      <a:endParaRPr lang="en-US" altLang="zh-TW" b="1" dirty="0" smtClean="0"/>
                    </a:p>
                  </a:txBody>
                  <a:tcPr marL="68580" marR="68580" marT="0" marB="0" anchor="ctr"/>
                </a:tc>
                <a:tc>
                  <a:txBody>
                    <a:bodyPr/>
                    <a:lstStyle/>
                    <a:p>
                      <a:pPr algn="ctr"/>
                      <a:r>
                        <a:rPr lang="zh-TW" altLang="en-US" sz="1800" dirty="0" smtClean="0"/>
                        <a:t> </a:t>
                      </a:r>
                      <a:r>
                        <a:rPr lang="zh-TW" altLang="en-US" dirty="0" smtClean="0"/>
                        <a:t> 預估銷售數量</a:t>
                      </a:r>
                      <a:endParaRPr lang="en-US" altLang="zh-TW" dirty="0" smtClean="0"/>
                    </a:p>
                    <a:p>
                      <a:pPr algn="ctr"/>
                      <a:r>
                        <a:rPr lang="en-US" altLang="zh-TW" dirty="0" smtClean="0"/>
                        <a:t>10,000</a:t>
                      </a:r>
                    </a:p>
                    <a:p>
                      <a:pPr algn="ctr">
                        <a:spcAft>
                          <a:spcPts val="0"/>
                        </a:spcAft>
                      </a:pPr>
                      <a:endParaRPr lang="zh-TW" sz="1100" b="0" kern="100" dirty="0">
                        <a:solidFill>
                          <a:srgbClr val="595959"/>
                        </a:solidFill>
                        <a:effectLst/>
                        <a:latin typeface="微軟正黑體" panose="020B0604030504040204" pitchFamily="34" charset="-120"/>
                        <a:ea typeface="微軟正黑體" panose="020B0604030504040204" pitchFamily="34" charset="-120"/>
                        <a:cs typeface="Times New Roman"/>
                      </a:endParaRPr>
                    </a:p>
                  </a:txBody>
                  <a:tcPr marL="68580" marR="68580" marT="0" marB="0" anchor="ctr"/>
                </a:tc>
                <a:tc>
                  <a:txBody>
                    <a:bodyPr/>
                    <a:lstStyle/>
                    <a:p>
                      <a:pPr algn="ctr"/>
                      <a:r>
                        <a:rPr lang="zh-TW" altLang="en-US" sz="1100" dirty="0" smtClean="0"/>
                        <a:t> </a:t>
                      </a:r>
                      <a:r>
                        <a:rPr lang="zh-TW" altLang="en-US" sz="1800" dirty="0" smtClean="0"/>
                        <a:t>預估銷售數量</a:t>
                      </a:r>
                      <a:endParaRPr lang="en-US" altLang="zh-TW" sz="1800" dirty="0" smtClean="0"/>
                    </a:p>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dirty="0" smtClean="0"/>
                        <a:t>100,000</a:t>
                      </a:r>
                      <a:endParaRPr lang="en-US" altLang="zh-TW" sz="1800" dirty="0" smtClean="0"/>
                    </a:p>
                    <a:p>
                      <a:pPr algn="ctr" rtl="0" fontAlgn="ctr"/>
                      <a:endParaRPr lang="en-US" altLang="zh-TW" sz="1800" b="0" i="0" u="none" strike="noStrike" dirty="0">
                        <a:solidFill>
                          <a:srgbClr val="595959"/>
                        </a:solidFill>
                        <a:effectLst/>
                        <a:latin typeface="微軟正黑體" panose="020B0604030504040204" pitchFamily="34" charset="-120"/>
                        <a:ea typeface="微軟正黑體" panose="020B0604030504040204" pitchFamily="34" charset="-120"/>
                      </a:endParaRPr>
                    </a:p>
                  </a:txBody>
                  <a:tcPr marL="9525" marR="9525" marT="9525" marB="0" anchor="ctr"/>
                </a:tc>
                <a:tc>
                  <a:txBody>
                    <a:bodyPr/>
                    <a:lstStyle/>
                    <a:p>
                      <a:pPr marL="0" algn="ctr" defTabSz="914400" rtl="0" eaLnBrk="1" latinLnBrk="0" hangingPunct="1"/>
                      <a:r>
                        <a:rPr lang="zh-TW" altLang="en-US" sz="1800" kern="1200" dirty="0" smtClean="0"/>
                        <a:t>預估銷售數量</a:t>
                      </a:r>
                      <a:endParaRPr lang="en-US" altLang="zh-TW" sz="1800" kern="1200" dirty="0" smtClean="0"/>
                    </a:p>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dirty="0" smtClean="0"/>
                        <a:t>300,000</a:t>
                      </a:r>
                      <a:endParaRPr lang="en-US" altLang="zh-TW" sz="1800" kern="1200" dirty="0" smtClean="0"/>
                    </a:p>
                    <a:p>
                      <a:pPr algn="ctr" rtl="0" fontAlgn="ctr"/>
                      <a:endParaRPr lang="en-US" altLang="zh-TW" sz="1800" b="0" i="0" u="none" strike="noStrike" dirty="0">
                        <a:solidFill>
                          <a:srgbClr val="595959"/>
                        </a:solidFill>
                        <a:effectLst/>
                        <a:latin typeface="微軟正黑體" panose="020B0604030504040204" pitchFamily="34" charset="-120"/>
                        <a:ea typeface="微軟正黑體" panose="020B0604030504040204" pitchFamily="34" charset="-120"/>
                      </a:endParaRPr>
                    </a:p>
                  </a:txBody>
                  <a:tcPr marL="9525" marR="9525" marT="9525" marB="0" anchor="ctr"/>
                </a:tc>
              </a:tr>
              <a:tr h="98005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dirty="0" smtClean="0"/>
                        <a:t>PBS</a:t>
                      </a:r>
                      <a:r>
                        <a:rPr lang="zh-TW" altLang="en-US" baseline="0" dirty="0" smtClean="0"/>
                        <a:t> </a:t>
                      </a:r>
                      <a:r>
                        <a:rPr lang="zh-TW" altLang="en-US" dirty="0" smtClean="0"/>
                        <a:t>塑膠磚頭</a:t>
                      </a:r>
                      <a:r>
                        <a:rPr lang="en-US" altLang="zh-TW" dirty="0" smtClean="0"/>
                        <a:t>(</a:t>
                      </a:r>
                      <a:r>
                        <a:rPr lang="zh-TW" altLang="en-US" dirty="0" smtClean="0"/>
                        <a:t>小</a:t>
                      </a:r>
                      <a:r>
                        <a:rPr lang="en-US" altLang="zh-TW" dirty="0" smtClean="0"/>
                        <a:t>)</a:t>
                      </a:r>
                    </a:p>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dirty="0" smtClean="0"/>
                        <a:t>$25</a:t>
                      </a:r>
                      <a:endParaRPr lang="en-US" altLang="zh-TW" b="1" dirty="0" smtClean="0"/>
                    </a:p>
                  </a:txBody>
                  <a:tcPr marL="68580" marR="68580" marT="0" marB="0" anchor="ctr"/>
                </a:tc>
                <a:tc>
                  <a:txBody>
                    <a:bodyPr/>
                    <a:lstStyle/>
                    <a:p>
                      <a:pPr algn="ctr"/>
                      <a:r>
                        <a:rPr lang="zh-TW" altLang="en-US" sz="1800" dirty="0" smtClean="0"/>
                        <a:t> </a:t>
                      </a:r>
                      <a:r>
                        <a:rPr lang="zh-TW" altLang="en-US" dirty="0" smtClean="0"/>
                        <a:t> 預估銷售數量</a:t>
                      </a:r>
                      <a:endParaRPr lang="en-US" altLang="zh-TW" dirty="0" smtClean="0"/>
                    </a:p>
                    <a:p>
                      <a:pPr algn="ctr"/>
                      <a:r>
                        <a:rPr lang="en-US" altLang="zh-TW" dirty="0" smtClean="0"/>
                        <a:t>10,000</a:t>
                      </a:r>
                    </a:p>
                    <a:p>
                      <a:pPr algn="ctr">
                        <a:spcAft>
                          <a:spcPts val="0"/>
                        </a:spcAft>
                      </a:pPr>
                      <a:endParaRPr lang="zh-TW" sz="1100" b="0" kern="100" dirty="0">
                        <a:solidFill>
                          <a:srgbClr val="595959"/>
                        </a:solidFill>
                        <a:effectLst/>
                        <a:latin typeface="微軟正黑體" panose="020B0604030504040204" pitchFamily="34" charset="-120"/>
                        <a:ea typeface="微軟正黑體" panose="020B0604030504040204" pitchFamily="34" charset="-120"/>
                        <a:cs typeface="Times New Roman"/>
                      </a:endParaRPr>
                    </a:p>
                  </a:txBody>
                  <a:tcPr marL="68580" marR="68580" marT="0" marB="0" anchor="ctr"/>
                </a:tc>
                <a:tc>
                  <a:txBody>
                    <a:bodyPr/>
                    <a:lstStyle/>
                    <a:p>
                      <a:pPr algn="ctr"/>
                      <a:r>
                        <a:rPr lang="zh-TW" altLang="en-US" sz="1800" dirty="0" smtClean="0"/>
                        <a:t>預估銷售數量</a:t>
                      </a:r>
                      <a:endParaRPr lang="en-US" altLang="zh-TW" sz="1800" dirty="0" smtClean="0"/>
                    </a:p>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dirty="0" smtClean="0"/>
                        <a:t>100,000</a:t>
                      </a:r>
                      <a:endParaRPr lang="en-US" altLang="zh-TW" sz="1800" dirty="0" smtClean="0"/>
                    </a:p>
                    <a:p>
                      <a:pPr algn="ctr"/>
                      <a:endParaRPr lang="zh-TW" altLang="en-US" dirty="0" smtClean="0"/>
                    </a:p>
                  </a:txBody>
                  <a:tcPr marL="9525" marR="9525" marT="9525" marB="0" anchor="ctr"/>
                </a:tc>
                <a:tc>
                  <a:txBody>
                    <a:bodyPr/>
                    <a:lstStyle/>
                    <a:p>
                      <a:pPr marL="0" algn="ctr" defTabSz="914400" rtl="0" eaLnBrk="1" latinLnBrk="0" hangingPunct="1"/>
                      <a:r>
                        <a:rPr lang="zh-TW" altLang="en-US" sz="1800" kern="1200" dirty="0" smtClean="0"/>
                        <a:t>預估銷售數量</a:t>
                      </a:r>
                      <a:endParaRPr lang="en-US" altLang="zh-TW" sz="1800" kern="1200" dirty="0" smtClean="0"/>
                    </a:p>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dirty="0" smtClean="0"/>
                        <a:t>300,000</a:t>
                      </a:r>
                      <a:endParaRPr lang="en-US" altLang="zh-TW" sz="1800" kern="1200" dirty="0" smtClean="0"/>
                    </a:p>
                    <a:p>
                      <a:pPr marL="0" algn="ctr" defTabSz="914400" rtl="0" eaLnBrk="1" latinLnBrk="0" hangingPunct="1"/>
                      <a:r>
                        <a:rPr lang="zh-TW" altLang="en-US" dirty="0" smtClean="0"/>
                        <a:t> </a:t>
                      </a:r>
                      <a:endParaRPr lang="en-US" altLang="zh-TW" sz="1800" kern="1200" dirty="0" smtClean="0">
                        <a:solidFill>
                          <a:schemeClr val="tx1"/>
                        </a:solidFill>
                        <a:latin typeface="+mn-lt"/>
                        <a:ea typeface="+mn-ea"/>
                        <a:cs typeface="+mn-cs"/>
                      </a:endParaRPr>
                    </a:p>
                  </a:txBody>
                  <a:tcPr marL="9525" marR="9525" marT="9525" marB="0" anchor="ctr"/>
                </a:tc>
              </a:tr>
              <a:tr h="842677">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zh-TW" sz="1800" kern="1200" dirty="0" smtClean="0"/>
                        <a:t>營業收入淨額</a:t>
                      </a:r>
                    </a:p>
                    <a:p>
                      <a:pPr marL="0" algn="ctr" defTabSz="914400" rtl="0" eaLnBrk="1" latinLnBrk="0" hangingPunct="1">
                        <a:spcAft>
                          <a:spcPts val="0"/>
                        </a:spcAft>
                      </a:pPr>
                      <a:endParaRPr lang="zh-TW" altLang="zh-TW" sz="1800" b="1" kern="1200" dirty="0">
                        <a:solidFill>
                          <a:schemeClr val="tx1"/>
                        </a:solidFill>
                        <a:latin typeface="+mn-lt"/>
                        <a:ea typeface="+mn-ea"/>
                        <a:cs typeface="+mn-cs"/>
                      </a:endParaRPr>
                    </a:p>
                  </a:txBody>
                  <a:tcPr marL="68580" marR="68580" marT="0" marB="0" anchor="ctr"/>
                </a:tc>
                <a:tc>
                  <a:txBody>
                    <a:bodyPr/>
                    <a:lstStyle/>
                    <a:p>
                      <a:pPr marL="0" algn="ctr" defTabSz="914400" rtl="0" eaLnBrk="1" latinLnBrk="0" hangingPunct="1">
                        <a:spcAft>
                          <a:spcPts val="0"/>
                        </a:spcAft>
                      </a:pPr>
                      <a:r>
                        <a:rPr lang="en-US" altLang="zh-TW" sz="1800" kern="1200" dirty="0" smtClean="0"/>
                        <a:t>1,100,000</a:t>
                      </a:r>
                      <a:endParaRPr lang="zh-TW" altLang="zh-TW" sz="1800" kern="1200" dirty="0">
                        <a:solidFill>
                          <a:schemeClr val="tx1"/>
                        </a:solidFill>
                        <a:latin typeface="+mn-lt"/>
                        <a:ea typeface="+mn-ea"/>
                        <a:cs typeface="+mn-cs"/>
                      </a:endParaRPr>
                    </a:p>
                  </a:txBody>
                  <a:tcPr marL="68580" marR="68580" marT="0" marB="0" anchor="ctr"/>
                </a:tc>
                <a:tc>
                  <a:txBody>
                    <a:bodyPr/>
                    <a:lstStyle/>
                    <a:p>
                      <a:pPr algn="ctr"/>
                      <a:r>
                        <a:rPr lang="en-US" altLang="zh-TW" dirty="0" smtClean="0"/>
                        <a:t>11,000,000</a:t>
                      </a:r>
                      <a:endParaRPr lang="zh-TW" altLang="en-US" dirty="0"/>
                    </a:p>
                  </a:txBody>
                  <a:tcPr marL="9525" marR="9525" marT="9525" marB="0" anchor="ctr"/>
                </a:tc>
                <a:tc>
                  <a:txBody>
                    <a:bodyPr/>
                    <a:lstStyle/>
                    <a:p>
                      <a:pPr algn="ctr"/>
                      <a:r>
                        <a:rPr lang="en-US" altLang="zh-TW" dirty="0" smtClean="0"/>
                        <a:t>33,000,000</a:t>
                      </a:r>
                      <a:endParaRPr lang="zh-TW" altLang="en-US" dirty="0"/>
                    </a:p>
                  </a:txBody>
                  <a:tcPr marL="9525" marR="9525" marT="9525" marB="0" anchor="ctr"/>
                </a:tc>
              </a:tr>
              <a:tr h="842677">
                <a:tc>
                  <a:txBody>
                    <a:bodyPr/>
                    <a:lstStyle/>
                    <a:p>
                      <a:pPr marL="0" algn="ctr" defTabSz="914400" rtl="0" eaLnBrk="1" latinLnBrk="0" hangingPunct="1">
                        <a:spcAft>
                          <a:spcPts val="0"/>
                        </a:spcAft>
                      </a:pPr>
                      <a:r>
                        <a:rPr lang="zh-TW" altLang="zh-TW" sz="1800" kern="1200" dirty="0" smtClean="0"/>
                        <a:t>營業成</a:t>
                      </a:r>
                      <a:r>
                        <a:rPr lang="zh-TW" altLang="en-US" sz="1800" kern="1200" dirty="0" smtClean="0"/>
                        <a:t>本</a:t>
                      </a:r>
                      <a:endParaRPr lang="en-US" altLang="zh-TW" sz="1800" kern="1200" dirty="0" smtClean="0"/>
                    </a:p>
                    <a:p>
                      <a:pPr marL="0" algn="ctr" defTabSz="914400" rtl="0" eaLnBrk="1" latinLnBrk="0" hangingPunct="1">
                        <a:spcAft>
                          <a:spcPts val="0"/>
                        </a:spcAft>
                      </a:pPr>
                      <a:endParaRPr lang="zh-TW" altLang="zh-TW" sz="1800" b="1" kern="1200" dirty="0">
                        <a:solidFill>
                          <a:schemeClr val="tx1"/>
                        </a:solidFill>
                        <a:latin typeface="+mn-lt"/>
                        <a:ea typeface="+mn-ea"/>
                        <a:cs typeface="+mn-cs"/>
                      </a:endParaRPr>
                    </a:p>
                  </a:txBody>
                  <a:tcPr marL="68580" marR="68580" marT="0" marB="0" anchor="ctr"/>
                </a:tc>
                <a:tc>
                  <a:txBody>
                    <a:bodyPr/>
                    <a:lstStyle/>
                    <a:p>
                      <a:pPr marL="0" algn="ctr" defTabSz="914400" rtl="0" eaLnBrk="1" latinLnBrk="0" hangingPunct="1">
                        <a:spcAft>
                          <a:spcPts val="0"/>
                        </a:spcAft>
                      </a:pPr>
                      <a:r>
                        <a:rPr lang="en-US" altLang="zh-TW" sz="1800" kern="1200" dirty="0" smtClean="0"/>
                        <a:t>480,000</a:t>
                      </a:r>
                      <a:endParaRPr lang="zh-TW" altLang="zh-TW" sz="1800" kern="1200" dirty="0">
                        <a:solidFill>
                          <a:schemeClr val="tx1"/>
                        </a:solidFill>
                        <a:latin typeface="+mn-lt"/>
                        <a:ea typeface="+mn-ea"/>
                        <a:cs typeface="+mn-cs"/>
                      </a:endParaRPr>
                    </a:p>
                  </a:txBody>
                  <a:tcPr marL="68580" marR="68580" marT="0" marB="0" anchor="ctr"/>
                </a:tc>
                <a:tc>
                  <a:txBody>
                    <a:bodyPr/>
                    <a:lstStyle/>
                    <a:p>
                      <a:pPr algn="ctr"/>
                      <a:r>
                        <a:rPr lang="en-US" altLang="zh-TW" dirty="0" smtClean="0"/>
                        <a:t>4,800,000</a:t>
                      </a:r>
                      <a:endParaRPr lang="zh-TW" altLang="en-US" dirty="0"/>
                    </a:p>
                  </a:txBody>
                  <a:tcPr marL="9525" marR="9525" marT="9525" marB="0" anchor="ctr"/>
                </a:tc>
                <a:tc>
                  <a:txBody>
                    <a:bodyPr/>
                    <a:lstStyle/>
                    <a:p>
                      <a:pPr algn="ctr"/>
                      <a:r>
                        <a:rPr lang="en-US" altLang="zh-TW" dirty="0" smtClean="0"/>
                        <a:t>14,400,000</a:t>
                      </a:r>
                      <a:endParaRPr lang="zh-TW" altLang="en-US" dirty="0"/>
                    </a:p>
                  </a:txBody>
                  <a:tcPr marL="9525" marR="9525" marT="9525" marB="0" anchor="ctr"/>
                </a:tc>
              </a:tr>
              <a:tr h="842677">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zh-TW" sz="1800" kern="1200" dirty="0" smtClean="0"/>
                        <a:t>營業淨利</a:t>
                      </a:r>
                    </a:p>
                    <a:p>
                      <a:pPr marL="0" algn="ctr" defTabSz="914400" rtl="0" eaLnBrk="1" latinLnBrk="0" hangingPunct="1">
                        <a:spcAft>
                          <a:spcPts val="0"/>
                        </a:spcAft>
                      </a:pPr>
                      <a:endParaRPr lang="zh-TW" altLang="zh-TW" sz="1800" b="1" kern="1200" dirty="0">
                        <a:solidFill>
                          <a:schemeClr val="tx1"/>
                        </a:solidFill>
                        <a:latin typeface="+mn-lt"/>
                        <a:ea typeface="+mn-ea"/>
                        <a:cs typeface="+mn-cs"/>
                      </a:endParaRPr>
                    </a:p>
                  </a:txBody>
                  <a:tcPr marL="68580" marR="68580" marT="0" marB="0" anchor="ctr"/>
                </a:tc>
                <a:tc>
                  <a:txBody>
                    <a:bodyPr/>
                    <a:lstStyle/>
                    <a:p>
                      <a:pPr marL="0" algn="ctr" defTabSz="914400" rtl="0" eaLnBrk="1" latinLnBrk="0" hangingPunct="1">
                        <a:spcAft>
                          <a:spcPts val="0"/>
                        </a:spcAft>
                      </a:pPr>
                      <a:r>
                        <a:rPr lang="en-US" altLang="zh-TW" sz="1800" kern="1200" dirty="0" smtClean="0"/>
                        <a:t>620,000</a:t>
                      </a:r>
                      <a:endParaRPr lang="zh-TW" altLang="zh-TW" sz="1800" kern="1200" dirty="0">
                        <a:solidFill>
                          <a:schemeClr val="tx1"/>
                        </a:solidFill>
                        <a:latin typeface="+mn-lt"/>
                        <a:ea typeface="+mn-ea"/>
                        <a:cs typeface="+mn-cs"/>
                      </a:endParaRPr>
                    </a:p>
                  </a:txBody>
                  <a:tcPr marL="68580" marR="68580" marT="0" marB="0" anchor="ctr"/>
                </a:tc>
                <a:tc>
                  <a:txBody>
                    <a:bodyPr/>
                    <a:lstStyle/>
                    <a:p>
                      <a:pPr algn="ctr"/>
                      <a:r>
                        <a:rPr lang="en-US" altLang="zh-TW" dirty="0" smtClean="0"/>
                        <a:t>6,200,000</a:t>
                      </a:r>
                      <a:endParaRPr lang="zh-TW" altLang="en-US" dirty="0"/>
                    </a:p>
                  </a:txBody>
                  <a:tcPr marL="9525" marR="9525" marT="9525" marB="0" anchor="ctr"/>
                </a:tc>
                <a:tc>
                  <a:txBody>
                    <a:bodyPr/>
                    <a:lstStyle/>
                    <a:p>
                      <a:pPr algn="ctr"/>
                      <a:r>
                        <a:rPr lang="en-US" altLang="zh-TW" dirty="0" smtClean="0"/>
                        <a:t>18,600,000</a:t>
                      </a:r>
                      <a:endParaRPr lang="zh-TW" altLang="en-US" dirty="0"/>
                    </a:p>
                  </a:txBody>
                  <a:tcPr marL="9525" marR="9525" marT="9525" marB="0" anchor="ctr"/>
                </a:tc>
              </a:tr>
            </a:tbl>
          </a:graphicData>
        </a:graphic>
      </p:graphicFrame>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909836" y="3501008"/>
            <a:ext cx="720079" cy="418728"/>
          </a:xfrm>
        </p:spPr>
        <p:txBody>
          <a:bodyPr>
            <a:normAutofit fontScale="90000"/>
          </a:bodyPr>
          <a:lstStyle/>
          <a:p>
            <a:r>
              <a:rPr lang="zh-TW" altLang="en-US" dirty="0" smtClean="0"/>
              <a:t>營</a:t>
            </a:r>
            <a:r>
              <a:rPr lang="en-US" altLang="zh-TW" dirty="0" smtClean="0"/>
              <a:t/>
            </a:r>
            <a:br>
              <a:rPr lang="en-US" altLang="zh-TW" dirty="0" smtClean="0"/>
            </a:br>
            <a:r>
              <a:rPr lang="zh-TW" altLang="en-US" dirty="0" smtClean="0"/>
              <a:t>業</a:t>
            </a:r>
            <a:r>
              <a:rPr lang="en-US" altLang="zh-TW" dirty="0" smtClean="0"/>
              <a:t/>
            </a:r>
            <a:br>
              <a:rPr lang="en-US" altLang="zh-TW" dirty="0" smtClean="0"/>
            </a:br>
            <a:r>
              <a:rPr lang="zh-TW" altLang="en-US" dirty="0" smtClean="0"/>
              <a:t>淨利</a:t>
            </a:r>
            <a:endParaRPr lang="zh-TW" altLang="en-US" dirty="0"/>
          </a:p>
        </p:txBody>
      </p:sp>
      <p:graphicFrame>
        <p:nvGraphicFramePr>
          <p:cNvPr id="8" name="圖表 7"/>
          <p:cNvGraphicFramePr/>
          <p:nvPr/>
        </p:nvGraphicFramePr>
        <p:xfrm>
          <a:off x="2031471" y="476672"/>
          <a:ext cx="8125883" cy="5660956"/>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圖片 6" descr="2016012523164348888_600X.png"/>
          <p:cNvPicPr>
            <a:picLocks noChangeAspect="1"/>
          </p:cNvPicPr>
          <p:nvPr/>
        </p:nvPicPr>
        <p:blipFill>
          <a:blip r:embed="rId2" cstate="print"/>
          <a:stretch>
            <a:fillRect/>
          </a:stretch>
        </p:blipFill>
        <p:spPr>
          <a:xfrm>
            <a:off x="0" y="1837472"/>
            <a:ext cx="9145016" cy="5020528"/>
          </a:xfrm>
          <a:prstGeom prst="rect">
            <a:avLst/>
          </a:prstGeom>
        </p:spPr>
      </p:pic>
      <p:sp>
        <p:nvSpPr>
          <p:cNvPr id="2" name="標題 1"/>
          <p:cNvSpPr>
            <a:spLocks noGrp="1"/>
          </p:cNvSpPr>
          <p:nvPr>
            <p:ph type="title"/>
          </p:nvPr>
        </p:nvSpPr>
        <p:spPr>
          <a:xfrm>
            <a:off x="909836" y="0"/>
            <a:ext cx="8686800" cy="1449288"/>
          </a:xfrm>
        </p:spPr>
        <p:txBody>
          <a:bodyPr/>
          <a:lstStyle/>
          <a:p>
            <a:r>
              <a:rPr altLang="en-US" dirty="0" smtClean="0"/>
              <a:t>未來計畫</a:t>
            </a:r>
            <a:endParaRPr lang="zh-TW" dirty="0"/>
          </a:p>
        </p:txBody>
      </p:sp>
      <p:sp>
        <p:nvSpPr>
          <p:cNvPr id="3" name="文字版面配置區 2"/>
          <p:cNvSpPr>
            <a:spLocks noGrp="1"/>
          </p:cNvSpPr>
          <p:nvPr>
            <p:ph type="body" idx="1"/>
          </p:nvPr>
        </p:nvSpPr>
        <p:spPr>
          <a:xfrm>
            <a:off x="3070076" y="1340768"/>
            <a:ext cx="8458222" cy="1733560"/>
          </a:xfrm>
        </p:spPr>
        <p:txBody>
          <a:bodyPr/>
          <a:lstStyle/>
          <a:p>
            <a:pPr indent="457200" algn="just">
              <a:lnSpc>
                <a:spcPts val="3300"/>
              </a:lnSpc>
            </a:pPr>
            <a:r>
              <a:rPr altLang="en-US" sz="2800" dirty="0" smtClean="0">
                <a:solidFill>
                  <a:schemeClr val="tx1"/>
                </a:solidFill>
                <a:latin typeface="標楷體" panose="03000509000000000000" pitchFamily="65" charset="-120"/>
                <a:ea typeface="標楷體" panose="03000509000000000000" pitchFamily="65" charset="-120"/>
              </a:rPr>
              <a:t>協助建立</a:t>
            </a:r>
            <a:r>
              <a:rPr lang="zh-TW" altLang="en-US" sz="2800" dirty="0" smtClean="0">
                <a:solidFill>
                  <a:schemeClr val="tx1"/>
                </a:solidFill>
                <a:latin typeface="標楷體" panose="03000509000000000000" pitchFamily="65" charset="-120"/>
                <a:ea typeface="標楷體" panose="03000509000000000000" pitchFamily="65" charset="-120"/>
              </a:rPr>
              <a:t>於</a:t>
            </a:r>
            <a:r>
              <a:rPr altLang="en-US" sz="2800" dirty="0" smtClean="0">
                <a:solidFill>
                  <a:schemeClr val="tx1"/>
                </a:solidFill>
                <a:latin typeface="標楷體" panose="03000509000000000000" pitchFamily="65" charset="-120"/>
                <a:ea typeface="標楷體" panose="03000509000000000000" pitchFamily="65" charset="-120"/>
              </a:rPr>
              <a:t>我們的產品，防止</a:t>
            </a:r>
            <a:r>
              <a:rPr lang="zh-TW" altLang="en-US" sz="2800" dirty="0" smtClean="0">
                <a:solidFill>
                  <a:schemeClr val="tx1"/>
                </a:solidFill>
                <a:latin typeface="標楷體" panose="03000509000000000000" pitchFamily="65" charset="-120"/>
                <a:ea typeface="標楷體" panose="03000509000000000000" pitchFamily="65" charset="-120"/>
              </a:rPr>
              <a:t>資源回收不落實</a:t>
            </a:r>
            <a:r>
              <a:rPr altLang="en-US" sz="2800" dirty="0" smtClean="0">
                <a:solidFill>
                  <a:schemeClr val="tx1"/>
                </a:solidFill>
                <a:latin typeface="標楷體" panose="03000509000000000000" pitchFamily="65" charset="-120"/>
                <a:ea typeface="標楷體" panose="03000509000000000000" pitchFamily="65" charset="-120"/>
              </a:rPr>
              <a:t>，從回收的材料建築構件</a:t>
            </a:r>
            <a:r>
              <a:rPr lang="zh-TW" altLang="en-US" sz="2800" dirty="0" smtClean="0">
                <a:solidFill>
                  <a:schemeClr val="tx1"/>
                </a:solidFill>
                <a:latin typeface="標楷體" panose="03000509000000000000" pitchFamily="65" charset="-120"/>
                <a:ea typeface="標楷體" panose="03000509000000000000" pitchFamily="65" charset="-120"/>
              </a:rPr>
              <a:t>中有</a:t>
            </a:r>
            <a:r>
              <a:rPr altLang="en-US" sz="2800" dirty="0" smtClean="0">
                <a:solidFill>
                  <a:schemeClr val="tx1"/>
                </a:solidFill>
                <a:latin typeface="標楷體" panose="03000509000000000000" pitchFamily="65" charset="-120"/>
                <a:ea typeface="標楷體" panose="03000509000000000000" pitchFamily="65" charset="-120"/>
              </a:rPr>
              <a:t>獨特設計，允許任何人快速建立，有效和經濟與環境保護。</a:t>
            </a:r>
          </a:p>
          <a:p>
            <a:endParaRPr lang="zh-TW" dirty="0"/>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descr="unnamed.jpg"/>
          <p:cNvPicPr>
            <a:picLocks noChangeAspect="1"/>
          </p:cNvPicPr>
          <p:nvPr/>
        </p:nvPicPr>
        <p:blipFill>
          <a:blip r:embed="rId2" cstate="print"/>
          <a:stretch>
            <a:fillRect/>
          </a:stretch>
        </p:blipFill>
        <p:spPr>
          <a:xfrm>
            <a:off x="6454452" y="3048084"/>
            <a:ext cx="2697420" cy="3809916"/>
          </a:xfrm>
          <a:prstGeom prst="rect">
            <a:avLst/>
          </a:prstGeom>
        </p:spPr>
      </p:pic>
      <p:sp>
        <p:nvSpPr>
          <p:cNvPr id="2" name="標題 1"/>
          <p:cNvSpPr>
            <a:spLocks noGrp="1"/>
          </p:cNvSpPr>
          <p:nvPr>
            <p:ph type="title"/>
          </p:nvPr>
        </p:nvSpPr>
        <p:spPr/>
        <p:txBody>
          <a:bodyPr/>
          <a:lstStyle/>
          <a:p>
            <a:r>
              <a:rPr altLang="en-US" dirty="0" smtClean="0"/>
              <a:t>結論</a:t>
            </a:r>
            <a:endParaRPr lang="zh-TW" dirty="0"/>
          </a:p>
        </p:txBody>
      </p:sp>
      <p:sp>
        <p:nvSpPr>
          <p:cNvPr id="3" name="矩形 2"/>
          <p:cNvSpPr/>
          <p:nvPr/>
        </p:nvSpPr>
        <p:spPr>
          <a:xfrm>
            <a:off x="837828" y="1988840"/>
            <a:ext cx="10657184" cy="1938992"/>
          </a:xfrm>
          <a:prstGeom prst="rect">
            <a:avLst/>
          </a:prstGeom>
        </p:spPr>
        <p:txBody>
          <a:bodyPr wrap="square">
            <a:spAutoFit/>
          </a:bodyPr>
          <a:lstStyle/>
          <a:p>
            <a:pPr marL="285750" indent="-285750" fontAlgn="auto">
              <a:spcBef>
                <a:spcPts val="0"/>
              </a:spcBef>
              <a:spcAft>
                <a:spcPts val="0"/>
              </a:spcAft>
              <a:buFont typeface="Wingdings" panose="05000000000000000000" pitchFamily="2" charset="2"/>
              <a:buChar char="u"/>
              <a:defRPr/>
            </a:pPr>
            <a:r>
              <a:rPr lang="zh-TW" altLang="en-US" sz="4000" b="1" kern="0" dirty="0" smtClean="0">
                <a:latin typeface="微軟正黑體" panose="020B0604030504040204" pitchFamily="34" charset="-120"/>
                <a:ea typeface="微軟正黑體" panose="020B0604030504040204" pitchFamily="34" charset="-120"/>
                <a:cs typeface="Arial"/>
                <a:sym typeface="Arial"/>
              </a:rPr>
              <a:t> 動機：廢物料再生、使地球汙染減少</a:t>
            </a:r>
            <a:endParaRPr lang="en-US" altLang="zh-TW" sz="4000" b="1" kern="0" dirty="0" smtClean="0">
              <a:latin typeface="微軟正黑體" panose="020B0604030504040204" pitchFamily="34" charset="-120"/>
              <a:ea typeface="微軟正黑體" panose="020B0604030504040204" pitchFamily="34" charset="-120"/>
              <a:cs typeface="Arial"/>
              <a:sym typeface="Arial"/>
            </a:endParaRPr>
          </a:p>
          <a:p>
            <a:pPr marL="285750" indent="-285750">
              <a:buFont typeface="Wingdings" panose="05000000000000000000" pitchFamily="2" charset="2"/>
              <a:buChar char="u"/>
              <a:defRPr/>
            </a:pPr>
            <a:r>
              <a:rPr lang="zh-TW" altLang="en-US" sz="4000" b="1" kern="0" dirty="0" smtClean="0">
                <a:latin typeface="微軟正黑體" panose="020B0604030504040204" pitchFamily="34" charset="-120"/>
                <a:ea typeface="微軟正黑體" panose="020B0604030504040204" pitchFamily="34" charset="-120"/>
                <a:cs typeface="Arial"/>
                <a:sym typeface="Arial"/>
              </a:rPr>
              <a:t> 創業目標：提倡環保意念、</a:t>
            </a:r>
            <a:r>
              <a:rPr lang="zh-TW" altLang="en-US" sz="4000" b="1" dirty="0" smtClean="0"/>
              <a:t>延續資源延展性</a:t>
            </a:r>
            <a:endParaRPr lang="en-US" altLang="zh-TW" sz="4000" b="1" kern="0" dirty="0" smtClean="0">
              <a:latin typeface="微軟正黑體" panose="020B0604030504040204" pitchFamily="34" charset="-120"/>
              <a:ea typeface="微軟正黑體" panose="020B0604030504040204" pitchFamily="34" charset="-120"/>
              <a:cs typeface="Arial"/>
              <a:sym typeface="Arial"/>
            </a:endParaRPr>
          </a:p>
          <a:p>
            <a:pPr marL="285750" indent="-285750" fontAlgn="auto">
              <a:spcBef>
                <a:spcPts val="0"/>
              </a:spcBef>
              <a:spcAft>
                <a:spcPts val="0"/>
              </a:spcAft>
              <a:buFont typeface="Wingdings" panose="05000000000000000000" pitchFamily="2" charset="2"/>
              <a:buChar char="u"/>
              <a:defRPr/>
            </a:pPr>
            <a:r>
              <a:rPr lang="zh-TW" altLang="en-US" sz="4000" b="1" kern="0" dirty="0" smtClean="0">
                <a:latin typeface="微軟正黑體" panose="020B0604030504040204" pitchFamily="34" charset="-120"/>
                <a:ea typeface="微軟正黑體" panose="020B0604030504040204" pitchFamily="34" charset="-120"/>
                <a:cs typeface="Arial"/>
                <a:sym typeface="Arial"/>
              </a:rPr>
              <a:t> 產品項目：</a:t>
            </a:r>
            <a:r>
              <a:rPr lang="en-US" altLang="zh-TW" sz="4000" b="1" kern="0" dirty="0" smtClean="0">
                <a:latin typeface="微軟正黑體" panose="020B0604030504040204" pitchFamily="34" charset="-120"/>
                <a:ea typeface="微軟正黑體" panose="020B0604030504040204" pitchFamily="34" charset="-120"/>
                <a:cs typeface="Arial"/>
                <a:sym typeface="Arial"/>
              </a:rPr>
              <a:t>PBS</a:t>
            </a:r>
            <a:r>
              <a:rPr lang="zh-TW" altLang="en-US" sz="4000" b="1" kern="0" dirty="0" smtClean="0">
                <a:latin typeface="微軟正黑體" panose="020B0604030504040204" pitchFamily="34" charset="-120"/>
                <a:ea typeface="微軟正黑體" panose="020B0604030504040204" pitchFamily="34" charset="-120"/>
                <a:cs typeface="Arial"/>
                <a:sym typeface="Arial"/>
              </a:rPr>
              <a:t>塑膠磚頭</a:t>
            </a:r>
            <a:endParaRPr lang="en-US" altLang="zh-TW" sz="4000" b="1" kern="0" dirty="0">
              <a:latin typeface="微軟正黑體" panose="020B0604030504040204" pitchFamily="34" charset="-120"/>
              <a:ea typeface="微軟正黑體" panose="020B0604030504040204" pitchFamily="34" charset="-120"/>
              <a:cs typeface="Arial"/>
              <a:sym typeface="Arial"/>
            </a:endParaRPr>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內容版面配置區 4" descr="611161321511550.jpg"/>
          <p:cNvPicPr>
            <a:picLocks noGrp="1" noChangeAspect="1"/>
          </p:cNvPicPr>
          <p:nvPr>
            <p:ph idx="1"/>
          </p:nvPr>
        </p:nvPicPr>
        <p:blipFill>
          <a:blip r:embed="rId2" cstate="print"/>
          <a:srcRect l="8221"/>
          <a:stretch>
            <a:fillRect/>
          </a:stretch>
        </p:blipFill>
        <p:spPr>
          <a:xfrm>
            <a:off x="1197868" y="1427010"/>
            <a:ext cx="8106084" cy="4761573"/>
          </a:xfrm>
          <a:prstGeom prst="rect">
            <a:avLst/>
          </a:prstGeom>
          <a:ln>
            <a:noFill/>
          </a:ln>
          <a:effectLst>
            <a:softEdge rad="112500"/>
          </a:effectLst>
        </p:spPr>
      </p:pic>
      <p:pic>
        <p:nvPicPr>
          <p:cNvPr id="4" name="圖片 3" descr="圖片1.png"/>
          <p:cNvPicPr>
            <a:picLocks noChangeAspect="1"/>
          </p:cNvPicPr>
          <p:nvPr/>
        </p:nvPicPr>
        <p:blipFill>
          <a:blip r:embed="rId3" cstate="print"/>
          <a:stretch>
            <a:fillRect/>
          </a:stretch>
        </p:blipFill>
        <p:spPr>
          <a:xfrm>
            <a:off x="236496" y="285728"/>
            <a:ext cx="3529292" cy="1170335"/>
          </a:xfrm>
          <a:prstGeom prst="rect">
            <a:avLst/>
          </a:prstGeom>
        </p:spPr>
      </p:pic>
      <p:sp>
        <p:nvSpPr>
          <p:cNvPr id="6" name="文字方塊 5"/>
          <p:cNvSpPr txBox="1"/>
          <p:nvPr/>
        </p:nvSpPr>
        <p:spPr>
          <a:xfrm>
            <a:off x="9334771" y="764704"/>
            <a:ext cx="1598295" cy="5569585"/>
          </a:xfrm>
          <a:prstGeom prst="rect">
            <a:avLst/>
          </a:prstGeom>
          <a:noFill/>
        </p:spPr>
        <p:txBody>
          <a:bodyPr vert="eaVert" wrap="square" rtlCol="0">
            <a:spAutoFit/>
          </a:bodyPr>
          <a:lstStyle/>
          <a:p>
            <a:r>
              <a:rPr lang="zh-TW" altLang="en-US" sz="3800" dirty="0" smtClean="0">
                <a:solidFill>
                  <a:schemeClr val="tx2">
                    <a:lumMod val="75000"/>
                    <a:lumOff val="25000"/>
                  </a:schemeClr>
                </a:solidFill>
              </a:rPr>
              <a:t>對河川造成的環境汙染</a:t>
            </a:r>
          </a:p>
          <a:p>
            <a:r>
              <a:rPr lang="zh-TW" altLang="en-US" sz="5400" dirty="0" smtClean="0">
                <a:solidFill>
                  <a:srgbClr val="00B050"/>
                </a:solidFill>
                <a:sym typeface="+mn-ea"/>
              </a:rPr>
              <a:t>塑膠</a:t>
            </a:r>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C:\Users\pc\AppData\Local\Microsoft\Windows\Temporary Internet Files\Content.IE5\IOGYYJ55\deforestation-297820_640[1].png"/>
          <p:cNvPicPr>
            <a:picLocks noChangeAspect="1" noChangeArrowheads="1"/>
          </p:cNvPicPr>
          <p:nvPr/>
        </p:nvPicPr>
        <p:blipFill>
          <a:blip r:embed="rId2" cstate="print"/>
          <a:srcRect l="11812" t="22220" r="11407"/>
          <a:stretch>
            <a:fillRect/>
          </a:stretch>
        </p:blipFill>
        <p:spPr bwMode="auto">
          <a:xfrm>
            <a:off x="6173822" y="764704"/>
            <a:ext cx="6015003" cy="6093296"/>
          </a:xfrm>
          <a:prstGeom prst="rect">
            <a:avLst/>
          </a:prstGeom>
          <a:noFill/>
        </p:spPr>
      </p:pic>
      <p:pic>
        <p:nvPicPr>
          <p:cNvPr id="63492" name="Picture 4" descr="END 的圖片結果"/>
          <p:cNvPicPr>
            <a:picLocks noChangeAspect="1" noChangeArrowheads="1"/>
          </p:cNvPicPr>
          <p:nvPr/>
        </p:nvPicPr>
        <p:blipFill>
          <a:blip r:embed="rId3" cstate="print"/>
          <a:srcRect/>
          <a:stretch>
            <a:fillRect/>
          </a:stretch>
        </p:blipFill>
        <p:spPr bwMode="auto">
          <a:xfrm>
            <a:off x="981844" y="692696"/>
            <a:ext cx="6048672" cy="3561996"/>
          </a:xfrm>
          <a:prstGeom prst="rect">
            <a:avLst/>
          </a:prstGeom>
          <a:noFill/>
        </p:spPr>
      </p:pic>
      <p:pic>
        <p:nvPicPr>
          <p:cNvPr id="13" name="圖片 12" descr="1508125021884.png"/>
          <p:cNvPicPr>
            <a:picLocks noChangeAspect="1"/>
          </p:cNvPicPr>
          <p:nvPr/>
        </p:nvPicPr>
        <p:blipFill>
          <a:blip r:embed="rId4" cstate="print"/>
          <a:stretch>
            <a:fillRect/>
          </a:stretch>
        </p:blipFill>
        <p:spPr>
          <a:xfrm rot="2873932">
            <a:off x="5789572" y="1318821"/>
            <a:ext cx="2103900" cy="2247894"/>
          </a:xfrm>
          <a:prstGeom prst="rect">
            <a:avLst/>
          </a:prstGeom>
        </p:spPr>
      </p:pic>
      <p:pic>
        <p:nvPicPr>
          <p:cNvPr id="14" name="圖片 13" descr="1508125021884.png"/>
          <p:cNvPicPr>
            <a:picLocks noChangeAspect="1"/>
          </p:cNvPicPr>
          <p:nvPr/>
        </p:nvPicPr>
        <p:blipFill>
          <a:blip r:embed="rId4" cstate="print"/>
          <a:stretch>
            <a:fillRect/>
          </a:stretch>
        </p:blipFill>
        <p:spPr>
          <a:xfrm rot="13491327">
            <a:off x="8619093" y="-66105"/>
            <a:ext cx="1264627" cy="1351180"/>
          </a:xfrm>
          <a:prstGeom prst="rect">
            <a:avLst/>
          </a:prstGeom>
        </p:spPr>
      </p:pic>
      <p:pic>
        <p:nvPicPr>
          <p:cNvPr id="15" name="圖片 14" descr="1508125021884.png"/>
          <p:cNvPicPr>
            <a:picLocks noChangeAspect="1"/>
          </p:cNvPicPr>
          <p:nvPr/>
        </p:nvPicPr>
        <p:blipFill>
          <a:blip r:embed="rId5" cstate="print"/>
          <a:stretch>
            <a:fillRect/>
          </a:stretch>
        </p:blipFill>
        <p:spPr>
          <a:xfrm rot="2347222">
            <a:off x="7644677" y="3155379"/>
            <a:ext cx="809475" cy="864876"/>
          </a:xfrm>
          <a:prstGeom prst="rect">
            <a:avLst/>
          </a:prstGeom>
        </p:spPr>
      </p:pic>
      <p:pic>
        <p:nvPicPr>
          <p:cNvPr id="16" name="圖片 15" descr="1508125021884.png"/>
          <p:cNvPicPr>
            <a:picLocks noChangeAspect="1"/>
          </p:cNvPicPr>
          <p:nvPr/>
        </p:nvPicPr>
        <p:blipFill>
          <a:blip r:embed="rId6" cstate="print"/>
          <a:stretch>
            <a:fillRect/>
          </a:stretch>
        </p:blipFill>
        <p:spPr>
          <a:xfrm rot="10486156">
            <a:off x="7214954" y="658281"/>
            <a:ext cx="867031" cy="926372"/>
          </a:xfrm>
          <a:prstGeom prst="rect">
            <a:avLst/>
          </a:prstGeom>
        </p:spPr>
      </p:pic>
      <p:pic>
        <p:nvPicPr>
          <p:cNvPr id="17" name="圖片 16" descr="1508125021884.png"/>
          <p:cNvPicPr>
            <a:picLocks noChangeAspect="1"/>
          </p:cNvPicPr>
          <p:nvPr/>
        </p:nvPicPr>
        <p:blipFill>
          <a:blip r:embed="rId7" cstate="print"/>
          <a:stretch>
            <a:fillRect/>
          </a:stretch>
        </p:blipFill>
        <p:spPr>
          <a:xfrm rot="19744244">
            <a:off x="10182612" y="3533155"/>
            <a:ext cx="973136" cy="1039739"/>
          </a:xfrm>
          <a:prstGeom prst="rect">
            <a:avLst/>
          </a:prstGeom>
        </p:spPr>
      </p:pic>
      <p:pic>
        <p:nvPicPr>
          <p:cNvPr id="18" name="圖片 17" descr="1508125021884.png"/>
          <p:cNvPicPr>
            <a:picLocks noChangeAspect="1"/>
          </p:cNvPicPr>
          <p:nvPr/>
        </p:nvPicPr>
        <p:blipFill>
          <a:blip r:embed="rId4" cstate="print"/>
          <a:stretch>
            <a:fillRect/>
          </a:stretch>
        </p:blipFill>
        <p:spPr>
          <a:xfrm rot="19010220">
            <a:off x="10354351" y="1693687"/>
            <a:ext cx="1301310" cy="1390374"/>
          </a:xfrm>
          <a:prstGeom prst="rect">
            <a:avLst/>
          </a:prstGeom>
        </p:spPr>
      </p:pic>
      <p:pic>
        <p:nvPicPr>
          <p:cNvPr id="19" name="圖片 18" descr="1508125021884.png"/>
          <p:cNvPicPr>
            <a:picLocks noChangeAspect="1"/>
          </p:cNvPicPr>
          <p:nvPr/>
        </p:nvPicPr>
        <p:blipFill>
          <a:blip r:embed="rId8" cstate="print"/>
          <a:stretch>
            <a:fillRect/>
          </a:stretch>
        </p:blipFill>
        <p:spPr>
          <a:xfrm rot="9042216">
            <a:off x="9327172" y="1390582"/>
            <a:ext cx="690855" cy="738138"/>
          </a:xfrm>
          <a:prstGeom prst="rect">
            <a:avLst/>
          </a:prstGeom>
        </p:spPr>
      </p:pic>
      <p:pic>
        <p:nvPicPr>
          <p:cNvPr id="20" name="圖片 19" descr="1508125021884.png"/>
          <p:cNvPicPr>
            <a:picLocks noChangeAspect="1"/>
          </p:cNvPicPr>
          <p:nvPr/>
        </p:nvPicPr>
        <p:blipFill>
          <a:blip r:embed="rId9" cstate="print"/>
          <a:stretch>
            <a:fillRect/>
          </a:stretch>
        </p:blipFill>
        <p:spPr>
          <a:xfrm rot="18096909">
            <a:off x="8815045" y="1421093"/>
            <a:ext cx="468052" cy="500087"/>
          </a:xfrm>
          <a:prstGeom prst="rect">
            <a:avLst/>
          </a:prstGeom>
        </p:spPr>
      </p:pic>
      <p:pic>
        <p:nvPicPr>
          <p:cNvPr id="21" name="圖片 20" descr="1508125021884.png"/>
          <p:cNvPicPr>
            <a:picLocks noChangeAspect="1"/>
          </p:cNvPicPr>
          <p:nvPr/>
        </p:nvPicPr>
        <p:blipFill>
          <a:blip r:embed="rId10" cstate="print"/>
          <a:stretch>
            <a:fillRect/>
          </a:stretch>
        </p:blipFill>
        <p:spPr>
          <a:xfrm rot="20324895">
            <a:off x="10366716" y="635675"/>
            <a:ext cx="600362" cy="641451"/>
          </a:xfrm>
          <a:prstGeom prst="rect">
            <a:avLst/>
          </a:prstGeom>
        </p:spPr>
      </p:pic>
      <p:pic>
        <p:nvPicPr>
          <p:cNvPr id="63490" name="Picture 2" descr="「鞠躬」的圖片搜尋結果"/>
          <p:cNvPicPr>
            <a:picLocks noChangeAspect="1" noChangeArrowheads="1"/>
          </p:cNvPicPr>
          <p:nvPr/>
        </p:nvPicPr>
        <p:blipFill>
          <a:blip r:embed="rId11" cstate="print"/>
          <a:srcRect/>
          <a:stretch>
            <a:fillRect/>
          </a:stretch>
        </p:blipFill>
        <p:spPr bwMode="auto">
          <a:xfrm>
            <a:off x="261764" y="3717032"/>
            <a:ext cx="5667375" cy="2238376"/>
          </a:xfrm>
          <a:prstGeom prst="rect">
            <a:avLst/>
          </a:prstGeom>
          <a:noFill/>
        </p:spPr>
      </p:pic>
      <p:sp>
        <p:nvSpPr>
          <p:cNvPr id="23" name="矩形 22"/>
          <p:cNvSpPr/>
          <p:nvPr/>
        </p:nvSpPr>
        <p:spPr>
          <a:xfrm>
            <a:off x="11278988" y="0"/>
            <a:ext cx="909837" cy="9807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22" name="Picture 2" descr="「鞠躬」的圖片搜尋結果"/>
          <p:cNvPicPr>
            <a:picLocks noChangeAspect="1" noChangeArrowheads="1"/>
          </p:cNvPicPr>
          <p:nvPr/>
        </p:nvPicPr>
        <p:blipFill rotWithShape="1">
          <a:blip r:embed="rId11" cstate="print"/>
          <a:srcRect r="73156"/>
          <a:stretch/>
        </p:blipFill>
        <p:spPr bwMode="auto">
          <a:xfrm>
            <a:off x="5776070" y="3710319"/>
            <a:ext cx="1521369" cy="2238376"/>
          </a:xfrm>
          <a:prstGeom prst="rect">
            <a:avLst/>
          </a:prstGeom>
          <a:noFill/>
        </p:spPr>
      </p:pic>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333772" y="1638498"/>
            <a:ext cx="4029067" cy="4214842"/>
          </a:xfrm>
        </p:spPr>
        <p:txBody>
          <a:bodyPr>
            <a:normAutofit/>
          </a:bodyPr>
          <a:lstStyle/>
          <a:p>
            <a:pPr indent="228600" algn="just">
              <a:lnSpc>
                <a:spcPct val="150000"/>
              </a:lnSpc>
              <a:buNone/>
            </a:pPr>
            <a:r>
              <a:rPr altLang="en-US" sz="5400" dirty="0" smtClean="0">
                <a:solidFill>
                  <a:schemeClr val="tx1"/>
                </a:solidFill>
                <a:latin typeface="+mn-ea"/>
                <a:ea typeface="+mn-ea"/>
              </a:rPr>
              <a:t>大</a:t>
            </a:r>
            <a:r>
              <a:rPr altLang="en-US" sz="2800" dirty="0" smtClean="0">
                <a:solidFill>
                  <a:schemeClr val="tx1"/>
                </a:solidFill>
                <a:latin typeface="+mn-ea"/>
                <a:ea typeface="+mn-ea"/>
              </a:rPr>
              <a:t>量砍乏樹木，造成二氧化碳持續增加，木頭數量大量減少，以塑膠製成品代替部分木頭資源。</a:t>
            </a:r>
          </a:p>
          <a:p>
            <a:endParaRPr lang="zh-TW" altLang="en-US" dirty="0"/>
          </a:p>
        </p:txBody>
      </p:sp>
      <p:pic>
        <p:nvPicPr>
          <p:cNvPr id="4" name="圖片 3" descr="2.jpg"/>
          <p:cNvPicPr>
            <a:picLocks noChangeAspect="1"/>
          </p:cNvPicPr>
          <p:nvPr/>
        </p:nvPicPr>
        <p:blipFill>
          <a:blip r:embed="rId2" cstate="print"/>
          <a:srcRect r="7878"/>
          <a:stretch>
            <a:fillRect/>
          </a:stretch>
        </p:blipFill>
        <p:spPr>
          <a:xfrm>
            <a:off x="4785588" y="1867644"/>
            <a:ext cx="6500858" cy="4000528"/>
          </a:xfrm>
          <a:prstGeom prst="rect">
            <a:avLst/>
          </a:prstGeom>
          <a:ln>
            <a:noFill/>
          </a:ln>
          <a:effectLst>
            <a:softEdge rad="112500"/>
          </a:effectLst>
        </p:spPr>
      </p:pic>
      <p:pic>
        <p:nvPicPr>
          <p:cNvPr id="15" name="圖片 14" descr="圖片1.png"/>
          <p:cNvPicPr>
            <a:picLocks noChangeAspect="1"/>
          </p:cNvPicPr>
          <p:nvPr/>
        </p:nvPicPr>
        <p:blipFill>
          <a:blip r:embed="rId3" cstate="print"/>
          <a:stretch>
            <a:fillRect/>
          </a:stretch>
        </p:blipFill>
        <p:spPr>
          <a:xfrm>
            <a:off x="236496" y="357166"/>
            <a:ext cx="3529292" cy="1170335"/>
          </a:xfrm>
          <a:prstGeom prst="rect">
            <a:avLst/>
          </a:prstGeom>
        </p:spPr>
      </p:pic>
      <p:pic>
        <p:nvPicPr>
          <p:cNvPr id="5" name="圖片 4" descr="4abe88f4f2c51.jpg"/>
          <p:cNvPicPr>
            <a:picLocks noChangeAspect="1"/>
          </p:cNvPicPr>
          <p:nvPr/>
        </p:nvPicPr>
        <p:blipFill>
          <a:blip r:embed="rId4" cstate="print"/>
          <a:srcRect t="32240"/>
          <a:stretch>
            <a:fillRect/>
          </a:stretch>
        </p:blipFill>
        <p:spPr>
          <a:xfrm>
            <a:off x="6880230" y="142853"/>
            <a:ext cx="2157408" cy="1285884"/>
          </a:xfrm>
          <a:prstGeom prst="rect">
            <a:avLst/>
          </a:prstGeom>
        </p:spPr>
      </p:pic>
      <p:pic>
        <p:nvPicPr>
          <p:cNvPr id="6" name="圖片 5" descr="4abe88f4f2c51.jpg"/>
          <p:cNvPicPr>
            <a:picLocks noChangeAspect="1"/>
          </p:cNvPicPr>
          <p:nvPr/>
        </p:nvPicPr>
        <p:blipFill>
          <a:blip r:embed="rId4" cstate="print"/>
          <a:srcRect t="32240"/>
          <a:stretch>
            <a:fillRect/>
          </a:stretch>
        </p:blipFill>
        <p:spPr>
          <a:xfrm>
            <a:off x="9166246" y="214290"/>
            <a:ext cx="2157408" cy="1285884"/>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descr="4abe88f4f2c51.jpg"/>
          <p:cNvPicPr>
            <a:picLocks noChangeAspect="1"/>
          </p:cNvPicPr>
          <p:nvPr/>
        </p:nvPicPr>
        <p:blipFill>
          <a:blip r:embed="rId2" cstate="print"/>
          <a:srcRect t="32240"/>
          <a:stretch>
            <a:fillRect/>
          </a:stretch>
        </p:blipFill>
        <p:spPr>
          <a:xfrm>
            <a:off x="6880230" y="142853"/>
            <a:ext cx="2157408" cy="1285884"/>
          </a:xfrm>
          <a:prstGeom prst="rect">
            <a:avLst/>
          </a:prstGeom>
        </p:spPr>
      </p:pic>
      <p:pic>
        <p:nvPicPr>
          <p:cNvPr id="4" name="圖片 3" descr="1.jpg"/>
          <p:cNvPicPr>
            <a:picLocks noChangeAspect="1"/>
          </p:cNvPicPr>
          <p:nvPr/>
        </p:nvPicPr>
        <p:blipFill>
          <a:blip r:embed="rId3" cstate="print"/>
          <a:srcRect r="6858"/>
          <a:stretch>
            <a:fillRect/>
          </a:stretch>
        </p:blipFill>
        <p:spPr>
          <a:xfrm>
            <a:off x="3665520" y="1785926"/>
            <a:ext cx="7185158" cy="4500594"/>
          </a:xfrm>
          <a:prstGeom prst="rect">
            <a:avLst/>
          </a:prstGeom>
          <a:ln>
            <a:noFill/>
          </a:ln>
          <a:effectLst>
            <a:softEdge rad="112500"/>
          </a:effectLst>
        </p:spPr>
      </p:pic>
      <p:pic>
        <p:nvPicPr>
          <p:cNvPr id="33" name="圖片 32" descr="圖片1.png"/>
          <p:cNvPicPr>
            <a:picLocks noChangeAspect="1"/>
          </p:cNvPicPr>
          <p:nvPr/>
        </p:nvPicPr>
        <p:blipFill>
          <a:blip r:embed="rId4" cstate="print"/>
          <a:stretch>
            <a:fillRect/>
          </a:stretch>
        </p:blipFill>
        <p:spPr>
          <a:xfrm>
            <a:off x="236496" y="285728"/>
            <a:ext cx="3529292" cy="1170335"/>
          </a:xfrm>
          <a:prstGeom prst="rect">
            <a:avLst/>
          </a:prstGeom>
        </p:spPr>
      </p:pic>
      <p:sp>
        <p:nvSpPr>
          <p:cNvPr id="7" name="文字方塊 6"/>
          <p:cNvSpPr txBox="1"/>
          <p:nvPr/>
        </p:nvSpPr>
        <p:spPr>
          <a:xfrm>
            <a:off x="1236628" y="1428736"/>
            <a:ext cx="800219" cy="4572032"/>
          </a:xfrm>
          <a:prstGeom prst="rect">
            <a:avLst/>
          </a:prstGeom>
          <a:noFill/>
        </p:spPr>
        <p:txBody>
          <a:bodyPr vert="eaVert" wrap="square" rtlCol="0">
            <a:spAutoFit/>
          </a:bodyPr>
          <a:lstStyle/>
          <a:p>
            <a:r>
              <a:rPr lang="zh-TW" altLang="en-US" dirty="0" smtClean="0">
                <a:latin typeface="+mn-ea"/>
              </a:rPr>
              <a:t> </a:t>
            </a:r>
            <a:r>
              <a:rPr lang="zh-TW" altLang="en-US" sz="4000" b="1" dirty="0" smtClean="0">
                <a:latin typeface="+mn-ea"/>
              </a:rPr>
              <a:t>大量使用塑膠製品</a:t>
            </a:r>
            <a:endParaRPr lang="zh-TW" altLang="en-US" sz="4000" dirty="0"/>
          </a:p>
        </p:txBody>
      </p:sp>
      <p:sp>
        <p:nvSpPr>
          <p:cNvPr id="8" name="文字方塊 7"/>
          <p:cNvSpPr txBox="1"/>
          <p:nvPr/>
        </p:nvSpPr>
        <p:spPr>
          <a:xfrm>
            <a:off x="2379636" y="2143092"/>
            <a:ext cx="800219" cy="4714908"/>
          </a:xfrm>
          <a:prstGeom prst="rect">
            <a:avLst/>
          </a:prstGeom>
          <a:noFill/>
        </p:spPr>
        <p:txBody>
          <a:bodyPr vert="eaVert" wrap="square" rtlCol="0">
            <a:spAutoFit/>
          </a:bodyPr>
          <a:lstStyle/>
          <a:p>
            <a:r>
              <a:rPr lang="zh-TW" altLang="en-US" sz="4000" b="1" dirty="0" smtClean="0">
                <a:latin typeface="+mn-ea"/>
              </a:rPr>
              <a:t>導致海洋嚴重汙染</a:t>
            </a:r>
            <a:endParaRPr lang="zh-TW" altLang="en-US" sz="4000" dirty="0"/>
          </a:p>
        </p:txBody>
      </p:sp>
      <p:pic>
        <p:nvPicPr>
          <p:cNvPr id="9" name="圖片 8" descr="4abe88f4f2c51.jpg"/>
          <p:cNvPicPr>
            <a:picLocks noChangeAspect="1"/>
          </p:cNvPicPr>
          <p:nvPr/>
        </p:nvPicPr>
        <p:blipFill>
          <a:blip r:embed="rId2" cstate="print"/>
          <a:srcRect t="32240"/>
          <a:stretch>
            <a:fillRect/>
          </a:stretch>
        </p:blipFill>
        <p:spPr>
          <a:xfrm>
            <a:off x="9118748" y="126884"/>
            <a:ext cx="2157408" cy="1285884"/>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內容版面配置區 3" descr="Lego塑膠磚頭.jpg"/>
          <p:cNvPicPr>
            <a:picLocks noGrp="1" noChangeAspect="1"/>
          </p:cNvPicPr>
          <p:nvPr>
            <p:ph idx="1"/>
          </p:nvPr>
        </p:nvPicPr>
        <p:blipFill>
          <a:blip r:embed="rId2" cstate="print"/>
          <a:srcRect r="10227"/>
          <a:stretch>
            <a:fillRect/>
          </a:stretch>
        </p:blipFill>
        <p:spPr>
          <a:xfrm>
            <a:off x="2205980" y="692696"/>
            <a:ext cx="7309391" cy="5428033"/>
          </a:xfrm>
          <a:prstGeom prst="rect">
            <a:avLst/>
          </a:prstGeom>
          <a:ln>
            <a:noFill/>
          </a:ln>
          <a:effectLst>
            <a:softEdge rad="112500"/>
          </a:effectLst>
        </p:spPr>
      </p:pic>
      <p:sp>
        <p:nvSpPr>
          <p:cNvPr id="2" name="標題 1"/>
          <p:cNvSpPr>
            <a:spLocks noGrp="1"/>
          </p:cNvSpPr>
          <p:nvPr>
            <p:ph type="title"/>
          </p:nvPr>
        </p:nvSpPr>
        <p:spPr>
          <a:xfrm>
            <a:off x="549796" y="2996952"/>
            <a:ext cx="11166511" cy="852486"/>
          </a:xfrm>
        </p:spPr>
        <p:txBody>
          <a:bodyPr/>
          <a:lstStyle/>
          <a:p>
            <a:r>
              <a:rPr altLang="en-US" sz="4000" dirty="0" smtClean="0">
                <a:solidFill>
                  <a:srgbClr val="FF0000"/>
                </a:solidFill>
                <a:latin typeface="+mn-ea"/>
              </a:rPr>
              <a:t>透過回收塑膠垃圾加以回收製作成其他有效成品</a:t>
            </a:r>
            <a:r>
              <a:rPr altLang="en-US" dirty="0" smtClean="0">
                <a:solidFill>
                  <a:srgbClr val="FF0000"/>
                </a:solidFill>
                <a:latin typeface="+mn-ea"/>
              </a:rPr>
              <a:t>。</a:t>
            </a:r>
            <a:endParaRPr lang="zh-TW" altLang="en-US" dirty="0">
              <a:solidFill>
                <a:srgbClr val="FF0000"/>
              </a:solidFill>
            </a:endParaRPr>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橢圓 7"/>
          <p:cNvSpPr/>
          <p:nvPr/>
        </p:nvSpPr>
        <p:spPr>
          <a:xfrm>
            <a:off x="6094412" y="3372187"/>
            <a:ext cx="1815004" cy="1784273"/>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10" name="橢圓 9"/>
          <p:cNvSpPr/>
          <p:nvPr/>
        </p:nvSpPr>
        <p:spPr>
          <a:xfrm>
            <a:off x="6496664" y="2435813"/>
            <a:ext cx="2304256" cy="2199641"/>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橢圓 6"/>
          <p:cNvSpPr/>
          <p:nvPr/>
        </p:nvSpPr>
        <p:spPr>
          <a:xfrm>
            <a:off x="2710036" y="4075608"/>
            <a:ext cx="2191342" cy="2161704"/>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9" name="橢圓 8"/>
          <p:cNvSpPr/>
          <p:nvPr/>
        </p:nvSpPr>
        <p:spPr>
          <a:xfrm>
            <a:off x="4078188" y="260648"/>
            <a:ext cx="1815004" cy="1784273"/>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11" name="橢圓 10"/>
          <p:cNvSpPr/>
          <p:nvPr/>
        </p:nvSpPr>
        <p:spPr>
          <a:xfrm>
            <a:off x="4159741" y="3933056"/>
            <a:ext cx="1250772" cy="1158182"/>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橢圓 11"/>
          <p:cNvSpPr/>
          <p:nvPr/>
        </p:nvSpPr>
        <p:spPr>
          <a:xfrm>
            <a:off x="2179091" y="1052737"/>
            <a:ext cx="2592288" cy="2504354"/>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2" name="標題 1"/>
          <p:cNvSpPr>
            <a:spLocks noGrp="1"/>
          </p:cNvSpPr>
          <p:nvPr>
            <p:ph type="title"/>
          </p:nvPr>
        </p:nvSpPr>
        <p:spPr>
          <a:xfrm>
            <a:off x="4812278" y="3133725"/>
            <a:ext cx="3611880" cy="1198880"/>
          </a:xfrm>
        </p:spPr>
        <p:txBody>
          <a:bodyPr>
            <a:normAutofit/>
          </a:bodyPr>
          <a:lstStyle/>
          <a:p>
            <a:r>
              <a:rPr altLang="en-US" sz="6000" dirty="0" smtClean="0">
                <a:solidFill>
                  <a:schemeClr val="tx1"/>
                </a:solidFill>
                <a:latin typeface="新細明體-ExtB" panose="02020500000000000000" pitchFamily="18" charset="-120"/>
                <a:ea typeface="新細明體-ExtB" panose="02020500000000000000" pitchFamily="18" charset="-120"/>
              </a:rPr>
              <a:t>創業內</a:t>
            </a:r>
            <a:r>
              <a:rPr altLang="en-US" sz="8000" dirty="0" smtClean="0">
                <a:solidFill>
                  <a:schemeClr val="tx1"/>
                </a:solidFill>
                <a:latin typeface="新細明體-ExtB" panose="02020500000000000000" pitchFamily="18" charset="-120"/>
                <a:ea typeface="新細明體-ExtB" panose="02020500000000000000" pitchFamily="18" charset="-120"/>
              </a:rPr>
              <a:t>容</a:t>
            </a:r>
            <a:endParaRPr lang="zh-TW" altLang="en-US" sz="8000" dirty="0" smtClean="0">
              <a:solidFill>
                <a:schemeClr val="tx1"/>
              </a:solidFill>
              <a:latin typeface="新細明體-ExtB" panose="02020500000000000000" pitchFamily="18" charset="-120"/>
              <a:ea typeface="新細明體-ExtB" panose="02020500000000000000" pitchFamily="18" charset="-120"/>
            </a:endParaRPr>
          </a:p>
        </p:txBody>
      </p:sp>
      <p:sp>
        <p:nvSpPr>
          <p:cNvPr id="4" name="文字方塊 3"/>
          <p:cNvSpPr txBox="1"/>
          <p:nvPr/>
        </p:nvSpPr>
        <p:spPr>
          <a:xfrm>
            <a:off x="2525297" y="1949439"/>
            <a:ext cx="4572032" cy="1015663"/>
          </a:xfrm>
          <a:prstGeom prst="rect">
            <a:avLst/>
          </a:prstGeom>
          <a:noFill/>
        </p:spPr>
        <p:txBody>
          <a:bodyPr wrap="square" rtlCol="0">
            <a:spAutoFit/>
          </a:bodyPr>
          <a:lstStyle/>
          <a:p>
            <a:r>
              <a:rPr lang="en-US" altLang="zh-TW" sz="6000" dirty="0" smtClean="0">
                <a:solidFill>
                  <a:srgbClr val="00B0F0"/>
                </a:solidFill>
              </a:rPr>
              <a:t>02</a:t>
            </a:r>
            <a:r>
              <a:rPr lang="zh-TW" altLang="en-US" sz="4000" dirty="0" smtClean="0">
                <a:solidFill>
                  <a:srgbClr val="00B0F0"/>
                </a:solidFill>
              </a:rPr>
              <a:t>  </a:t>
            </a:r>
            <a:r>
              <a:rPr lang="en-US" altLang="en-US" sz="4000" dirty="0" smtClean="0">
                <a:solidFill>
                  <a:srgbClr val="00B0F0"/>
                </a:solidFill>
              </a:rPr>
              <a:t> </a:t>
            </a:r>
            <a:r>
              <a:rPr lang="en-US" altLang="zh-TW" sz="3600" dirty="0" smtClean="0">
                <a:solidFill>
                  <a:srgbClr val="00B0F0"/>
                </a:solidFill>
              </a:rPr>
              <a:t>PART TWO</a:t>
            </a:r>
            <a:endParaRPr lang="zh-TW" altLang="en-US" sz="3600" dirty="0">
              <a:solidFill>
                <a:srgbClr val="00B0F0"/>
              </a:solidFill>
            </a:endParaRPr>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tf02895266">
  <a:themeElements>
    <a:clrScheme name="BusinessContrast">
      <a:dk1>
        <a:srgbClr val="000000"/>
      </a:dk1>
      <a:lt1>
        <a:sysClr val="window" lastClr="FFFFFF"/>
      </a:lt1>
      <a:dk2>
        <a:srgbClr val="000000"/>
      </a:dk2>
      <a:lt2>
        <a:srgbClr val="E5E8E8"/>
      </a:lt2>
      <a:accent1>
        <a:srgbClr val="00AEEF"/>
      </a:accent1>
      <a:accent2>
        <a:srgbClr val="EA428A"/>
      </a:accent2>
      <a:accent3>
        <a:srgbClr val="EED500"/>
      </a:accent3>
      <a:accent4>
        <a:srgbClr val="F5A70D"/>
      </a:accent4>
      <a:accent5>
        <a:srgbClr val="8BCB30"/>
      </a:accent5>
      <a:accent6>
        <a:srgbClr val="9962C1"/>
      </a:accent6>
      <a:hlink>
        <a:srgbClr val="00AEEF"/>
      </a:hlink>
      <a:folHlink>
        <a:srgbClr val="9962C1"/>
      </a:folHlink>
    </a:clrScheme>
    <a:fontScheme name="Grid">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ajorFont>
      <a:min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inorFont>
    </a:fontScheme>
    <a:fmtScheme name="Office">
      <a:fillStyleLst>
        <a:solidFill>
          <a:schemeClr val="phClr"/>
        </a:solidFill>
        <a:gradFill rotWithShape="1">
          <a:gsLst>
            <a:gs pos="0">
              <a:schemeClr val="phClr">
                <a:lumMod val="157000"/>
                <a:satMod val="101000"/>
              </a:schemeClr>
            </a:gs>
            <a:gs pos="50000">
              <a:schemeClr val="phClr">
                <a:lumMod val="137000"/>
                <a:satMod val="103000"/>
              </a:schemeClr>
            </a:gs>
            <a:gs pos="100000">
              <a:schemeClr val="phClr">
                <a:lumMod val="115000"/>
                <a:satMod val="109000"/>
              </a:schemeClr>
            </a:gs>
          </a:gsLst>
          <a:lin ang="5400000" scaled="0"/>
        </a:gradFill>
        <a:gradFill rotWithShape="1">
          <a:gsLst>
            <a:gs pos="0">
              <a:schemeClr val="phClr">
                <a:satMod val="103000"/>
                <a:lumMod val="118000"/>
              </a:schemeClr>
            </a:gs>
            <a:gs pos="50000">
              <a:schemeClr val="phClr">
                <a:satMod val="89000"/>
                <a:lumMod val="91000"/>
              </a:schemeClr>
            </a:gs>
            <a:gs pos="100000">
              <a:schemeClr val="phClr">
                <a:lumMod val="6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BusinessContrast">
      <a:dk1>
        <a:srgbClr val="000000"/>
      </a:dk1>
      <a:lt1>
        <a:sysClr val="window" lastClr="FFFFFF"/>
      </a:lt1>
      <a:dk2>
        <a:srgbClr val="000000"/>
      </a:dk2>
      <a:lt2>
        <a:srgbClr val="E5E8E8"/>
      </a:lt2>
      <a:accent1>
        <a:srgbClr val="00AEEF"/>
      </a:accent1>
      <a:accent2>
        <a:srgbClr val="EA428A"/>
      </a:accent2>
      <a:accent3>
        <a:srgbClr val="EED500"/>
      </a:accent3>
      <a:accent4>
        <a:srgbClr val="F5A70D"/>
      </a:accent4>
      <a:accent5>
        <a:srgbClr val="8BCB30"/>
      </a:accent5>
      <a:accent6>
        <a:srgbClr val="9962C1"/>
      </a:accent6>
      <a:hlink>
        <a:srgbClr val="00AEEF"/>
      </a:hlink>
      <a:folHlink>
        <a:srgbClr val="9962C1"/>
      </a:folHlink>
    </a:clrScheme>
    <a:fontScheme name="Grid">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ajorFont>
      <a:min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inorFont>
    </a:fontScheme>
    <a:fmtScheme name="Office">
      <a:fillStyleLst>
        <a:solidFill>
          <a:schemeClr val="phClr"/>
        </a:solidFill>
        <a:gradFill rotWithShape="1">
          <a:gsLst>
            <a:gs pos="0">
              <a:schemeClr val="phClr">
                <a:lumMod val="157000"/>
                <a:satMod val="101000"/>
              </a:schemeClr>
            </a:gs>
            <a:gs pos="50000">
              <a:schemeClr val="phClr">
                <a:lumMod val="137000"/>
                <a:satMod val="103000"/>
              </a:schemeClr>
            </a:gs>
            <a:gs pos="100000">
              <a:schemeClr val="phClr">
                <a:lumMod val="115000"/>
                <a:satMod val="109000"/>
              </a:schemeClr>
            </a:gs>
          </a:gsLst>
          <a:lin ang="5400000" scaled="0"/>
        </a:gradFill>
        <a:gradFill rotWithShape="1">
          <a:gsLst>
            <a:gs pos="0">
              <a:schemeClr val="phClr">
                <a:satMod val="103000"/>
                <a:lumMod val="118000"/>
              </a:schemeClr>
            </a:gs>
            <a:gs pos="50000">
              <a:schemeClr val="phClr">
                <a:satMod val="89000"/>
                <a:lumMod val="91000"/>
              </a:schemeClr>
            </a:gs>
            <a:gs pos="100000">
              <a:schemeClr val="phClr">
                <a:lumMod val="6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BusinessContrast">
      <a:dk1>
        <a:srgbClr val="000000"/>
      </a:dk1>
      <a:lt1>
        <a:sysClr val="window" lastClr="FFFFFF"/>
      </a:lt1>
      <a:dk2>
        <a:srgbClr val="000000"/>
      </a:dk2>
      <a:lt2>
        <a:srgbClr val="E5E8E8"/>
      </a:lt2>
      <a:accent1>
        <a:srgbClr val="00AEEF"/>
      </a:accent1>
      <a:accent2>
        <a:srgbClr val="EA428A"/>
      </a:accent2>
      <a:accent3>
        <a:srgbClr val="EED500"/>
      </a:accent3>
      <a:accent4>
        <a:srgbClr val="F5A70D"/>
      </a:accent4>
      <a:accent5>
        <a:srgbClr val="8BCB30"/>
      </a:accent5>
      <a:accent6>
        <a:srgbClr val="9962C1"/>
      </a:accent6>
      <a:hlink>
        <a:srgbClr val="00AEEF"/>
      </a:hlink>
      <a:folHlink>
        <a:srgbClr val="9962C1"/>
      </a:folHlink>
    </a:clrScheme>
    <a:fontScheme name="Grid">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ajorFont>
      <a:min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inorFont>
    </a:fontScheme>
    <a:fmtScheme name="Office">
      <a:fillStyleLst>
        <a:solidFill>
          <a:schemeClr val="phClr"/>
        </a:solidFill>
        <a:gradFill rotWithShape="1">
          <a:gsLst>
            <a:gs pos="0">
              <a:schemeClr val="phClr">
                <a:lumMod val="157000"/>
                <a:satMod val="101000"/>
              </a:schemeClr>
            </a:gs>
            <a:gs pos="50000">
              <a:schemeClr val="phClr">
                <a:lumMod val="137000"/>
                <a:satMod val="103000"/>
              </a:schemeClr>
            </a:gs>
            <a:gs pos="100000">
              <a:schemeClr val="phClr">
                <a:lumMod val="115000"/>
                <a:satMod val="109000"/>
              </a:schemeClr>
            </a:gs>
          </a:gsLst>
          <a:lin ang="5400000" scaled="0"/>
        </a:gradFill>
        <a:gradFill rotWithShape="1">
          <a:gsLst>
            <a:gs pos="0">
              <a:schemeClr val="phClr">
                <a:satMod val="103000"/>
                <a:lumMod val="118000"/>
              </a:schemeClr>
            </a:gs>
            <a:gs pos="50000">
              <a:schemeClr val="phClr">
                <a:satMod val="89000"/>
                <a:lumMod val="91000"/>
              </a:schemeClr>
            </a:gs>
            <a:gs pos="100000">
              <a:schemeClr val="phClr">
                <a:lumMod val="6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tf02895266</Template>
  <TotalTime>0</TotalTime>
  <Words>881</Words>
  <Application>Microsoft Office PowerPoint</Application>
  <PresentationFormat>自訂</PresentationFormat>
  <Paragraphs>282</Paragraphs>
  <Slides>50</Slides>
  <Notes>0</Notes>
  <HiddenSlides>0</HiddenSlides>
  <MMClips>0</MMClips>
  <ScaleCrop>false</ScaleCrop>
  <HeadingPairs>
    <vt:vector size="4" baseType="variant">
      <vt:variant>
        <vt:lpstr>佈景主題</vt:lpstr>
      </vt:variant>
      <vt:variant>
        <vt:i4>1</vt:i4>
      </vt:variant>
      <vt:variant>
        <vt:lpstr>投影片標題</vt:lpstr>
      </vt:variant>
      <vt:variant>
        <vt:i4>50</vt:i4>
      </vt:variant>
    </vt:vector>
  </HeadingPairs>
  <TitlesOfParts>
    <vt:vector size="51" baseType="lpstr">
      <vt:lpstr>tf02895266</vt:lpstr>
      <vt:lpstr>投影片 1</vt:lpstr>
      <vt:lpstr>投影片 2</vt:lpstr>
      <vt:lpstr>01  PART ONE</vt:lpstr>
      <vt:lpstr>投影片 4</vt:lpstr>
      <vt:lpstr>投影片 5</vt:lpstr>
      <vt:lpstr>投影片 6</vt:lpstr>
      <vt:lpstr>投影片 7</vt:lpstr>
      <vt:lpstr>透過回收塑膠垃圾加以回收製作成其他有效成品。</vt:lpstr>
      <vt:lpstr>創業內容</vt:lpstr>
      <vt:lpstr>公司組織</vt:lpstr>
      <vt:lpstr>創業目標</vt:lpstr>
      <vt:lpstr>企業識別 </vt:lpstr>
      <vt:lpstr>經營理念</vt:lpstr>
      <vt:lpstr>投影片 14</vt:lpstr>
      <vt:lpstr>投影片 15</vt:lpstr>
      <vt:lpstr>投影片 16</vt:lpstr>
      <vt:lpstr>投影片 17</vt:lpstr>
      <vt:lpstr>投影片 18</vt:lpstr>
      <vt:lpstr>投影片 19</vt:lpstr>
      <vt:lpstr>投影片 20</vt:lpstr>
      <vt:lpstr>投影片 21</vt:lpstr>
      <vt:lpstr>投影片 22</vt:lpstr>
      <vt:lpstr>投影片 23</vt:lpstr>
      <vt:lpstr>投影片 24</vt:lpstr>
      <vt:lpstr>SWOT 分析</vt:lpstr>
      <vt:lpstr>SWOT</vt:lpstr>
      <vt:lpstr>SWOT</vt:lpstr>
      <vt:lpstr>投影片 28</vt:lpstr>
      <vt:lpstr>投影片 29</vt:lpstr>
      <vt:lpstr>投影片 30</vt:lpstr>
      <vt:lpstr>投影片 31</vt:lpstr>
      <vt:lpstr>  STP 分析</vt:lpstr>
      <vt:lpstr>投影片 33</vt:lpstr>
      <vt:lpstr>針對建商、各大零售家俱行</vt:lpstr>
      <vt:lpstr>投影片 35</vt:lpstr>
      <vt:lpstr>投影片 36</vt:lpstr>
      <vt:lpstr>4P分析</vt:lpstr>
      <vt:lpstr>投影片 38</vt:lpstr>
      <vt:lpstr>投影片 39</vt:lpstr>
      <vt:lpstr>投影片 40</vt:lpstr>
      <vt:lpstr>投影片 41</vt:lpstr>
      <vt:lpstr>投影片 42</vt:lpstr>
      <vt:lpstr>投影片 43</vt:lpstr>
      <vt:lpstr>藍海分析 </vt:lpstr>
      <vt:lpstr>投影片 45</vt:lpstr>
      <vt:lpstr>投影片 46</vt:lpstr>
      <vt:lpstr>營 業 淨利</vt:lpstr>
      <vt:lpstr>未來計畫</vt:lpstr>
      <vt:lpstr>結論</vt:lpstr>
      <vt:lpstr>投影片 50</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2</cp:revision>
  <dcterms:created xsi:type="dcterms:W3CDTF">2017-09-26T13:12:00Z</dcterms:created>
  <dcterms:modified xsi:type="dcterms:W3CDTF">2018-03-20T08:23:24Z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0x0101009D4095AFEE790E42B52CF3AD35B999BF040086E71550AC00CE488731BAE03648ABFB</vt:lpwstr>
  </property>
  <property fmtid="{D5CDD505-2E9C-101B-9397-08002B2CF9AE}" pid="3" name="InternalTags">
    <vt:lpwstr/>
  </property>
  <property fmtid="{D5CDD505-2E9C-101B-9397-08002B2CF9AE}" pid="4" name="FeatureTags">
    <vt:lpwstr/>
  </property>
  <property fmtid="{D5CDD505-2E9C-101B-9397-08002B2CF9AE}" pid="5" name="LocalizationTags">
    <vt:lpwstr/>
  </property>
  <property fmtid="{D5CDD505-2E9C-101B-9397-08002B2CF9AE}" pid="6" name="ScenarioTags">
    <vt:lpwstr/>
  </property>
  <property fmtid="{D5CDD505-2E9C-101B-9397-08002B2CF9AE}" pid="7" name="CampaignTags">
    <vt:lpwstr/>
  </property>
  <property fmtid="{D5CDD505-2E9C-101B-9397-08002B2CF9AE}" pid="8" name="KSOProductBuildVer">
    <vt:lpwstr>1033-10.2.0.5934</vt:lpwstr>
  </property>
</Properties>
</file>