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9"/>
  </p:notesMasterIdLst>
  <p:sldIdLst>
    <p:sldId id="256" r:id="rId2"/>
    <p:sldId id="257" r:id="rId3"/>
    <p:sldId id="305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7" r:id="rId12"/>
    <p:sldId id="268" r:id="rId13"/>
    <p:sldId id="281" r:id="rId14"/>
    <p:sldId id="290" r:id="rId15"/>
    <p:sldId id="297" r:id="rId16"/>
    <p:sldId id="291" r:id="rId17"/>
    <p:sldId id="293" r:id="rId18"/>
    <p:sldId id="292" r:id="rId19"/>
    <p:sldId id="264" r:id="rId20"/>
    <p:sldId id="265" r:id="rId21"/>
    <p:sldId id="298" r:id="rId22"/>
    <p:sldId id="270" r:id="rId23"/>
    <p:sldId id="271" r:id="rId24"/>
    <p:sldId id="294" r:id="rId25"/>
    <p:sldId id="299" r:id="rId26"/>
    <p:sldId id="295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73" r:id="rId35"/>
    <p:sldId id="300" r:id="rId36"/>
    <p:sldId id="280" r:id="rId37"/>
    <p:sldId id="296" r:id="rId38"/>
    <p:sldId id="301" r:id="rId39"/>
    <p:sldId id="302" r:id="rId40"/>
    <p:sldId id="303" r:id="rId41"/>
    <p:sldId id="282" r:id="rId42"/>
    <p:sldId id="304" r:id="rId43"/>
    <p:sldId id="283" r:id="rId44"/>
    <p:sldId id="284" r:id="rId45"/>
    <p:sldId id="285" r:id="rId46"/>
    <p:sldId id="289" r:id="rId47"/>
    <p:sldId id="287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FFFF66"/>
    <a:srgbClr val="FFFF99"/>
    <a:srgbClr val="CCFFFF"/>
    <a:srgbClr val="FFFFCC"/>
    <a:srgbClr val="00FF00"/>
    <a:srgbClr val="FF99CC"/>
    <a:srgbClr val="FF6600"/>
    <a:srgbClr val="0099FF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727" autoAdjust="0"/>
  </p:normalViewPr>
  <p:slideViewPr>
    <p:cSldViewPr>
      <p:cViewPr varScale="1">
        <p:scale>
          <a:sx n="79" d="100"/>
          <a:sy n="79" d="100"/>
        </p:scale>
        <p:origin x="-14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785A9-BA0C-457E-A14D-530E59DD27BD}" type="doc">
      <dgm:prSet loTypeId="urn:microsoft.com/office/officeart/2005/8/layout/cycle4#3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AA28294-F6D4-4E1E-BD5F-ECCF9A6AD04E}">
      <dgm:prSet phldrT="[文字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優勢</a:t>
          </a:r>
          <a:r>
            <a:rPr lang="zh-TW" altLang="en-US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</a:t>
          </a:r>
          <a:r>
            <a:rPr lang="zh-TW" altLang="en-US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BF8C8B-EA1A-4D94-9C20-57365644017A}" type="parTrans" cxnId="{0DDDFF03-45E2-4297-8F8C-9E6E8A43B299}">
      <dgm:prSet/>
      <dgm:spPr/>
      <dgm:t>
        <a:bodyPr/>
        <a:lstStyle/>
        <a:p>
          <a:endParaRPr lang="zh-TW" altLang="en-US"/>
        </a:p>
      </dgm:t>
    </dgm:pt>
    <dgm:pt modelId="{C5FEC4A3-7088-4AEA-ADCE-CE420F5FB006}" type="sibTrans" cxnId="{0DDDFF03-45E2-4297-8F8C-9E6E8A43B299}">
      <dgm:prSet/>
      <dgm:spPr/>
      <dgm:t>
        <a:bodyPr/>
        <a:lstStyle/>
        <a:p>
          <a:endParaRPr lang="zh-TW" altLang="en-US"/>
        </a:p>
      </dgm:t>
    </dgm:pt>
    <dgm:pt modelId="{2B360F1B-E171-4D6A-8ACA-3ACAC74865DA}">
      <dgm:prSet phldrT="[文字]" custT="1"/>
      <dgm:spPr>
        <a:solidFill>
          <a:srgbClr val="FF6600"/>
        </a:solidFill>
      </dgm:spPr>
      <dgm:t>
        <a:bodyPr/>
        <a:lstStyle/>
        <a:p>
          <a:pPr algn="r">
            <a:lnSpc>
              <a:spcPct val="90000"/>
            </a:lnSpc>
          </a:pP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r">
            <a:lnSpc>
              <a:spcPct val="90000"/>
            </a:lnSpc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劣勢</a:t>
          </a:r>
          <a:r>
            <a:rPr lang="zh-TW" altLang="en-US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</a:t>
          </a:r>
          <a:r>
            <a:rPr lang="zh-TW" altLang="en-US" sz="2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41761B-2732-47BE-B3AD-EAD884050F91}" type="parTrans" cxnId="{203842A1-A586-4257-B235-6BBC11AA1664}">
      <dgm:prSet/>
      <dgm:spPr/>
      <dgm:t>
        <a:bodyPr/>
        <a:lstStyle/>
        <a:p>
          <a:endParaRPr lang="zh-TW" altLang="en-US"/>
        </a:p>
      </dgm:t>
    </dgm:pt>
    <dgm:pt modelId="{443CEA84-9B90-4B42-A309-13BE79D26399}" type="sibTrans" cxnId="{203842A1-A586-4257-B235-6BBC11AA1664}">
      <dgm:prSet/>
      <dgm:spPr/>
      <dgm:t>
        <a:bodyPr/>
        <a:lstStyle/>
        <a:p>
          <a:endParaRPr lang="zh-TW" altLang="en-US"/>
        </a:p>
      </dgm:t>
    </dgm:pt>
    <dgm:pt modelId="{261C8C7E-10C8-4D58-A987-1F1912E652FF}">
      <dgm:prSet phldrT="[文字]" custT="1"/>
      <dgm:spPr>
        <a:solidFill>
          <a:srgbClr val="00B050"/>
        </a:solidFill>
      </dgm:spPr>
      <dgm:t>
        <a:bodyPr/>
        <a:lstStyle/>
        <a:p>
          <a:pPr algn="r"/>
          <a:endParaRPr lang="zh-TW" altLang="en-US" sz="2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C8072A-6E18-49B2-AC29-19D2CBCAEA6A}" type="parTrans" cxnId="{E90ED2D0-602E-4FE6-BD0A-7257501664E3}">
      <dgm:prSet/>
      <dgm:spPr/>
      <dgm:t>
        <a:bodyPr/>
        <a:lstStyle/>
        <a:p>
          <a:endParaRPr lang="zh-TW" altLang="en-US"/>
        </a:p>
      </dgm:t>
    </dgm:pt>
    <dgm:pt modelId="{F79135B9-0F43-4B0F-ACBF-6BFED9044F69}" type="sibTrans" cxnId="{E90ED2D0-602E-4FE6-BD0A-7257501664E3}">
      <dgm:prSet/>
      <dgm:spPr/>
      <dgm:t>
        <a:bodyPr/>
        <a:lstStyle/>
        <a:p>
          <a:endParaRPr lang="zh-TW" altLang="en-US"/>
        </a:p>
      </dgm:t>
    </dgm:pt>
    <dgm:pt modelId="{2D900C09-A80A-472B-AE95-F1352077A872}">
      <dgm:prSet phldrT="[文字]" custT="1"/>
      <dgm:spPr>
        <a:solidFill>
          <a:srgbClr val="FF0000"/>
        </a:solidFill>
      </dgm:spPr>
      <dgm:t>
        <a:bodyPr/>
        <a:lstStyle/>
        <a:p>
          <a:endParaRPr lang="zh-TW" altLang="en-US" sz="2200" b="1" dirty="0">
            <a:solidFill>
              <a:schemeClr val="tx1"/>
            </a:solidFill>
          </a:endParaRPr>
        </a:p>
      </dgm:t>
    </dgm:pt>
    <dgm:pt modelId="{CBD8757F-DDE4-4E28-A530-22FCF63116DD}" type="parTrans" cxnId="{7B40B840-A1FC-4C4F-A2BE-8E494317CB62}">
      <dgm:prSet/>
      <dgm:spPr/>
      <dgm:t>
        <a:bodyPr/>
        <a:lstStyle/>
        <a:p>
          <a:endParaRPr lang="zh-TW" altLang="en-US"/>
        </a:p>
      </dgm:t>
    </dgm:pt>
    <dgm:pt modelId="{1F550392-95D3-498B-9FE4-7105983737FE}" type="sibTrans" cxnId="{7B40B840-A1FC-4C4F-A2BE-8E494317CB62}">
      <dgm:prSet/>
      <dgm:spPr/>
      <dgm:t>
        <a:bodyPr/>
        <a:lstStyle/>
        <a:p>
          <a:endParaRPr lang="zh-TW" altLang="en-US"/>
        </a:p>
      </dgm:t>
    </dgm:pt>
    <dgm:pt modelId="{12AD80F4-24B9-4392-83D6-B7103C2E8FEA}" type="pres">
      <dgm:prSet presAssocID="{CD4785A9-BA0C-457E-A14D-530E59DD27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9EEE3D-509A-4F33-A3F3-3D6D2B8434B2}" type="pres">
      <dgm:prSet presAssocID="{CD4785A9-BA0C-457E-A14D-530E59DD27BD}" presName="children" presStyleCnt="0"/>
      <dgm:spPr/>
    </dgm:pt>
    <dgm:pt modelId="{02EFA718-10A6-42DC-B82E-414A3A89FAF2}" type="pres">
      <dgm:prSet presAssocID="{CD4785A9-BA0C-457E-A14D-530E59DD27BD}" presName="childPlaceholder" presStyleCnt="0"/>
      <dgm:spPr/>
    </dgm:pt>
    <dgm:pt modelId="{B0D8692E-FB83-4228-BDD5-B4CE3263B742}" type="pres">
      <dgm:prSet presAssocID="{CD4785A9-BA0C-457E-A14D-530E59DD27BD}" presName="circle" presStyleCnt="0"/>
      <dgm:spPr/>
    </dgm:pt>
    <dgm:pt modelId="{757CC740-2E3E-4DC5-9F9D-9248EDA517D2}" type="pres">
      <dgm:prSet presAssocID="{CD4785A9-BA0C-457E-A14D-530E59DD27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5D811-D83F-4CE1-A785-888878BC8966}" type="pres">
      <dgm:prSet presAssocID="{CD4785A9-BA0C-457E-A14D-530E59DD27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1665B-46FB-4F11-B56E-D067A8B95549}" type="pres">
      <dgm:prSet presAssocID="{CD4785A9-BA0C-457E-A14D-530E59DD27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E36364-127D-45AC-B1A7-DC24BC901116}" type="pres">
      <dgm:prSet presAssocID="{CD4785A9-BA0C-457E-A14D-530E59DD27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1BB39-3379-414F-9F78-0EF6583A8790}" type="pres">
      <dgm:prSet presAssocID="{CD4785A9-BA0C-457E-A14D-530E59DD27BD}" presName="quadrantPlaceholder" presStyleCnt="0"/>
      <dgm:spPr/>
    </dgm:pt>
    <dgm:pt modelId="{1A99CA93-3036-4445-9A90-0A10CCD8C8DB}" type="pres">
      <dgm:prSet presAssocID="{CD4785A9-BA0C-457E-A14D-530E59DD27BD}" presName="center1" presStyleLbl="fgShp" presStyleIdx="0" presStyleCnt="2"/>
      <dgm:spPr/>
    </dgm:pt>
    <dgm:pt modelId="{6FC9B9EF-CD43-4B3B-ADC2-7709D3DDD9A0}" type="pres">
      <dgm:prSet presAssocID="{CD4785A9-BA0C-457E-A14D-530E59DD27BD}" presName="center2" presStyleLbl="fgShp" presStyleIdx="1" presStyleCnt="2"/>
      <dgm:spPr/>
    </dgm:pt>
  </dgm:ptLst>
  <dgm:cxnLst>
    <dgm:cxn modelId="{203842A1-A586-4257-B235-6BBC11AA1664}" srcId="{CD4785A9-BA0C-457E-A14D-530E59DD27BD}" destId="{2B360F1B-E171-4D6A-8ACA-3ACAC74865DA}" srcOrd="1" destOrd="0" parTransId="{3A41761B-2732-47BE-B3AD-EAD884050F91}" sibTransId="{443CEA84-9B90-4B42-A309-13BE79D26399}"/>
    <dgm:cxn modelId="{0DDDFF03-45E2-4297-8F8C-9E6E8A43B299}" srcId="{CD4785A9-BA0C-457E-A14D-530E59DD27BD}" destId="{CAA28294-F6D4-4E1E-BD5F-ECCF9A6AD04E}" srcOrd="0" destOrd="0" parTransId="{F8BF8C8B-EA1A-4D94-9C20-57365644017A}" sibTransId="{C5FEC4A3-7088-4AEA-ADCE-CE420F5FB006}"/>
    <dgm:cxn modelId="{7B40B840-A1FC-4C4F-A2BE-8E494317CB62}" srcId="{CD4785A9-BA0C-457E-A14D-530E59DD27BD}" destId="{2D900C09-A80A-472B-AE95-F1352077A872}" srcOrd="3" destOrd="0" parTransId="{CBD8757F-DDE4-4E28-A530-22FCF63116DD}" sibTransId="{1F550392-95D3-498B-9FE4-7105983737FE}"/>
    <dgm:cxn modelId="{4749AC9F-2766-4873-9EFE-F440658057CF}" type="presOf" srcId="{CAA28294-F6D4-4E1E-BD5F-ECCF9A6AD04E}" destId="{757CC740-2E3E-4DC5-9F9D-9248EDA517D2}" srcOrd="0" destOrd="0" presId="urn:microsoft.com/office/officeart/2005/8/layout/cycle4#3"/>
    <dgm:cxn modelId="{E90ED2D0-602E-4FE6-BD0A-7257501664E3}" srcId="{CD4785A9-BA0C-457E-A14D-530E59DD27BD}" destId="{261C8C7E-10C8-4D58-A987-1F1912E652FF}" srcOrd="2" destOrd="0" parTransId="{04C8072A-6E18-49B2-AC29-19D2CBCAEA6A}" sibTransId="{F79135B9-0F43-4B0F-ACBF-6BFED9044F69}"/>
    <dgm:cxn modelId="{A85BDA08-97C3-4FBD-80FF-90F88BB92284}" type="presOf" srcId="{CD4785A9-BA0C-457E-A14D-530E59DD27BD}" destId="{12AD80F4-24B9-4392-83D6-B7103C2E8FEA}" srcOrd="0" destOrd="0" presId="urn:microsoft.com/office/officeart/2005/8/layout/cycle4#3"/>
    <dgm:cxn modelId="{AD6896C3-7BF2-498E-B49A-2CA94D82EF1D}" type="presOf" srcId="{261C8C7E-10C8-4D58-A987-1F1912E652FF}" destId="{85F1665B-46FB-4F11-B56E-D067A8B95549}" srcOrd="0" destOrd="0" presId="urn:microsoft.com/office/officeart/2005/8/layout/cycle4#3"/>
    <dgm:cxn modelId="{D1B807C6-6CAF-4635-858F-F1DE1FCD01AB}" type="presOf" srcId="{2B360F1B-E171-4D6A-8ACA-3ACAC74865DA}" destId="{ACC5D811-D83F-4CE1-A785-888878BC8966}" srcOrd="0" destOrd="0" presId="urn:microsoft.com/office/officeart/2005/8/layout/cycle4#3"/>
    <dgm:cxn modelId="{46A25210-9DA5-46C0-BDA2-0507EC5A28B2}" type="presOf" srcId="{2D900C09-A80A-472B-AE95-F1352077A872}" destId="{21E36364-127D-45AC-B1A7-DC24BC901116}" srcOrd="0" destOrd="0" presId="urn:microsoft.com/office/officeart/2005/8/layout/cycle4#3"/>
    <dgm:cxn modelId="{C1A19CC5-3B05-4049-9D66-E7EDFC8BA65D}" type="presParOf" srcId="{12AD80F4-24B9-4392-83D6-B7103C2E8FEA}" destId="{5A9EEE3D-509A-4F33-A3F3-3D6D2B8434B2}" srcOrd="0" destOrd="0" presId="urn:microsoft.com/office/officeart/2005/8/layout/cycle4#3"/>
    <dgm:cxn modelId="{E7BA2332-A49E-4F72-B6F7-845470DB4636}" type="presParOf" srcId="{5A9EEE3D-509A-4F33-A3F3-3D6D2B8434B2}" destId="{02EFA718-10A6-42DC-B82E-414A3A89FAF2}" srcOrd="0" destOrd="0" presId="urn:microsoft.com/office/officeart/2005/8/layout/cycle4#3"/>
    <dgm:cxn modelId="{B4DD713F-8410-4C09-87AA-74F68A1192EB}" type="presParOf" srcId="{12AD80F4-24B9-4392-83D6-B7103C2E8FEA}" destId="{B0D8692E-FB83-4228-BDD5-B4CE3263B742}" srcOrd="1" destOrd="0" presId="urn:microsoft.com/office/officeart/2005/8/layout/cycle4#3"/>
    <dgm:cxn modelId="{E02EA52F-EF18-46AE-A6AF-40495940ECB2}" type="presParOf" srcId="{B0D8692E-FB83-4228-BDD5-B4CE3263B742}" destId="{757CC740-2E3E-4DC5-9F9D-9248EDA517D2}" srcOrd="0" destOrd="0" presId="urn:microsoft.com/office/officeart/2005/8/layout/cycle4#3"/>
    <dgm:cxn modelId="{71709D51-B2C8-4BA5-9118-4BA1FFFA8255}" type="presParOf" srcId="{B0D8692E-FB83-4228-BDD5-B4CE3263B742}" destId="{ACC5D811-D83F-4CE1-A785-888878BC8966}" srcOrd="1" destOrd="0" presId="urn:microsoft.com/office/officeart/2005/8/layout/cycle4#3"/>
    <dgm:cxn modelId="{D3BF6FBB-642B-410C-9802-7D728E877535}" type="presParOf" srcId="{B0D8692E-FB83-4228-BDD5-B4CE3263B742}" destId="{85F1665B-46FB-4F11-B56E-D067A8B95549}" srcOrd="2" destOrd="0" presId="urn:microsoft.com/office/officeart/2005/8/layout/cycle4#3"/>
    <dgm:cxn modelId="{9C1805EA-9074-4AC2-87DD-1B4AE34C884F}" type="presParOf" srcId="{B0D8692E-FB83-4228-BDD5-B4CE3263B742}" destId="{21E36364-127D-45AC-B1A7-DC24BC901116}" srcOrd="3" destOrd="0" presId="urn:microsoft.com/office/officeart/2005/8/layout/cycle4#3"/>
    <dgm:cxn modelId="{EB25E7FF-EF42-497C-998C-F0906864ED1A}" type="presParOf" srcId="{B0D8692E-FB83-4228-BDD5-B4CE3263B742}" destId="{1231BB39-3379-414F-9F78-0EF6583A8790}" srcOrd="4" destOrd="0" presId="urn:microsoft.com/office/officeart/2005/8/layout/cycle4#3"/>
    <dgm:cxn modelId="{5195BD7C-2190-4F20-BC9B-3A79BC6B8449}" type="presParOf" srcId="{12AD80F4-24B9-4392-83D6-B7103C2E8FEA}" destId="{1A99CA93-3036-4445-9A90-0A10CCD8C8DB}" srcOrd="2" destOrd="0" presId="urn:microsoft.com/office/officeart/2005/8/layout/cycle4#3"/>
    <dgm:cxn modelId="{C101DBD2-AA65-450B-9AC2-28359AC07469}" type="presParOf" srcId="{12AD80F4-24B9-4392-83D6-B7103C2E8FEA}" destId="{6FC9B9EF-CD43-4B3B-ADC2-7709D3DDD9A0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86A15-BD41-4E3B-A49F-9F7B65901DA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0C98B73-A045-458B-AACA-CD64DA3A1E28}">
      <dgm:prSet phldrT="[文字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市場區隔（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FCC40A-64F2-4073-95E4-649C9A4EBE74}" type="parTrans" cxnId="{9F45D5E0-13A9-45F5-8916-E6E19A4F6C89}">
      <dgm:prSet/>
      <dgm:spPr/>
      <dgm:t>
        <a:bodyPr/>
        <a:lstStyle/>
        <a:p>
          <a:endParaRPr lang="zh-TW" altLang="en-US"/>
        </a:p>
      </dgm:t>
    </dgm:pt>
    <dgm:pt modelId="{EE74FF38-823E-4AEF-8A7A-967AD70163AD}" type="sibTrans" cxnId="{9F45D5E0-13A9-45F5-8916-E6E19A4F6C89}">
      <dgm:prSet/>
      <dgm:spPr>
        <a:solidFill>
          <a:srgbClr val="7030A0"/>
        </a:solidFill>
      </dgm:spPr>
      <dgm:t>
        <a:bodyPr/>
        <a:lstStyle/>
        <a:p>
          <a:endParaRPr lang="zh-TW" altLang="en-US"/>
        </a:p>
      </dgm:t>
    </dgm:pt>
    <dgm:pt modelId="{CAF3DF0F-2B5E-4829-AE7B-28FAB44EFCBD}">
      <dgm:prSet phldrT="[文字]" custT="1"/>
      <dgm:spPr>
        <a:solidFill>
          <a:srgbClr val="00CC00"/>
        </a:solidFill>
      </dgm:spPr>
      <dgm:t>
        <a:bodyPr/>
        <a:lstStyle/>
        <a:p>
          <a:pPr>
            <a:lnSpc>
              <a:spcPct val="900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目標市場（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F3AA66-3125-4834-B5E8-F49F1B257966}" type="parTrans" cxnId="{16FE12BF-6673-4E85-A337-BED234A47C45}">
      <dgm:prSet/>
      <dgm:spPr/>
      <dgm:t>
        <a:bodyPr/>
        <a:lstStyle/>
        <a:p>
          <a:endParaRPr lang="zh-TW" altLang="en-US"/>
        </a:p>
      </dgm:t>
    </dgm:pt>
    <dgm:pt modelId="{03BAED17-280C-481E-8C7C-3978EDFAE606}" type="sibTrans" cxnId="{16FE12BF-6673-4E85-A337-BED234A47C45}">
      <dgm:prSet/>
      <dgm:spPr>
        <a:solidFill>
          <a:srgbClr val="7030A0"/>
        </a:solidFill>
      </dgm:spPr>
      <dgm:t>
        <a:bodyPr/>
        <a:lstStyle/>
        <a:p>
          <a:endParaRPr lang="zh-TW" altLang="en-US"/>
        </a:p>
      </dgm:t>
    </dgm:pt>
    <dgm:pt modelId="{EA392B24-D73A-431E-9389-E8670AE60E34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900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定位（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3F4DF7-3D1A-410C-9B3C-67BD1AB820BC}" type="sibTrans" cxnId="{A5A12821-4BEF-44A4-92A9-5DD56E0F83F9}">
      <dgm:prSet/>
      <dgm:spPr/>
      <dgm:t>
        <a:bodyPr/>
        <a:lstStyle/>
        <a:p>
          <a:endParaRPr lang="zh-TW" altLang="en-US"/>
        </a:p>
      </dgm:t>
    </dgm:pt>
    <dgm:pt modelId="{D964DB77-0338-44E2-87EE-F9CF1C152B20}" type="parTrans" cxnId="{A5A12821-4BEF-44A4-92A9-5DD56E0F83F9}">
      <dgm:prSet/>
      <dgm:spPr/>
      <dgm:t>
        <a:bodyPr/>
        <a:lstStyle/>
        <a:p>
          <a:endParaRPr lang="zh-TW" altLang="en-US"/>
        </a:p>
      </dgm:t>
    </dgm:pt>
    <dgm:pt modelId="{C1E91E47-8830-4A84-94BB-794BBE10BD85}">
      <dgm:prSet custT="1"/>
      <dgm:spPr>
        <a:ln>
          <a:solidFill>
            <a:srgbClr val="FFC000"/>
          </a:solidFill>
        </a:ln>
      </dgm:spPr>
      <dgm:t>
        <a:bodyPr/>
        <a:lstStyle/>
        <a:p>
          <a:endParaRPr lang="zh-TW" altLang="en-US" sz="16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C808CA-F331-44E5-B9E8-67C6E96CA550}" type="parTrans" cxnId="{861FF957-7EBE-4E04-AFA8-72537CD62863}">
      <dgm:prSet/>
      <dgm:spPr/>
      <dgm:t>
        <a:bodyPr/>
        <a:lstStyle/>
        <a:p>
          <a:endParaRPr lang="zh-TW" altLang="en-US"/>
        </a:p>
      </dgm:t>
    </dgm:pt>
    <dgm:pt modelId="{8AA193FE-36A0-4BA5-BD21-9700E9A3AB82}" type="sibTrans" cxnId="{861FF957-7EBE-4E04-AFA8-72537CD62863}">
      <dgm:prSet/>
      <dgm:spPr/>
      <dgm:t>
        <a:bodyPr/>
        <a:lstStyle/>
        <a:p>
          <a:endParaRPr lang="zh-TW" altLang="en-US"/>
        </a:p>
      </dgm:t>
    </dgm:pt>
    <dgm:pt modelId="{2F1E1935-AED9-4056-8F8F-B134A2FA5A8F}" type="pres">
      <dgm:prSet presAssocID="{41086A15-BD41-4E3B-A49F-9F7B65901D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3097A8-A106-4051-992C-625810B09BEF}" type="pres">
      <dgm:prSet presAssocID="{41086A15-BD41-4E3B-A49F-9F7B65901DA6}" presName="tSp" presStyleCnt="0"/>
      <dgm:spPr/>
    </dgm:pt>
    <dgm:pt modelId="{0D36231E-4DFF-45C2-AF53-74E595A103EB}" type="pres">
      <dgm:prSet presAssocID="{41086A15-BD41-4E3B-A49F-9F7B65901DA6}" presName="bSp" presStyleCnt="0"/>
      <dgm:spPr/>
    </dgm:pt>
    <dgm:pt modelId="{30CC5ACA-50B6-406D-A92A-FAA59B10C823}" type="pres">
      <dgm:prSet presAssocID="{41086A15-BD41-4E3B-A49F-9F7B65901DA6}" presName="process" presStyleCnt="0"/>
      <dgm:spPr/>
    </dgm:pt>
    <dgm:pt modelId="{9482D244-E51E-4C9F-9B8D-911FD45B328E}" type="pres">
      <dgm:prSet presAssocID="{20C98B73-A045-458B-AACA-CD64DA3A1E28}" presName="composite1" presStyleCnt="0"/>
      <dgm:spPr/>
    </dgm:pt>
    <dgm:pt modelId="{2BC89120-9174-4CFD-A503-8A54D0E7B8AF}" type="pres">
      <dgm:prSet presAssocID="{20C98B73-A045-458B-AACA-CD64DA3A1E28}" presName="dummyNode1" presStyleLbl="node1" presStyleIdx="0" presStyleCnt="3"/>
      <dgm:spPr/>
    </dgm:pt>
    <dgm:pt modelId="{EBDA621E-759E-479A-9E35-E119F17E3033}" type="pres">
      <dgm:prSet presAssocID="{20C98B73-A045-458B-AACA-CD64DA3A1E28}" presName="childNode1" presStyleLbl="bgAcc1" presStyleIdx="0" presStyleCnt="3" custScaleX="166579" custLinFactNeighborY="-11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0C1A09-FAAA-442D-821E-86C5F94B2049}" type="pres">
      <dgm:prSet presAssocID="{20C98B73-A045-458B-AACA-CD64DA3A1E2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BA836-443A-49E2-9421-20752E7F2D62}" type="pres">
      <dgm:prSet presAssocID="{20C98B73-A045-458B-AACA-CD64DA3A1E28}" presName="parentNode1" presStyleLbl="node1" presStyleIdx="0" presStyleCnt="3" custScaleX="139567" custScaleY="95448" custLinFactNeighborX="2669" custLinFactNeighborY="2579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4E853-B478-4DE6-9CC0-598355D49BB5}" type="pres">
      <dgm:prSet presAssocID="{20C98B73-A045-458B-AACA-CD64DA3A1E28}" presName="connSite1" presStyleCnt="0"/>
      <dgm:spPr/>
    </dgm:pt>
    <dgm:pt modelId="{B70E266B-C498-4AD0-A116-AA7CF1DB475F}" type="pres">
      <dgm:prSet presAssocID="{EE74FF38-823E-4AEF-8A7A-967AD70163AD}" presName="Name9" presStyleLbl="sibTrans2D1" presStyleIdx="0" presStyleCnt="2" custLinFactNeighborX="3731" custLinFactNeighborY="3338"/>
      <dgm:spPr/>
      <dgm:t>
        <a:bodyPr/>
        <a:lstStyle/>
        <a:p>
          <a:endParaRPr lang="zh-TW" altLang="en-US"/>
        </a:p>
      </dgm:t>
    </dgm:pt>
    <dgm:pt modelId="{CC3629D9-F2D2-4E9E-9761-2A03ABEA0B17}" type="pres">
      <dgm:prSet presAssocID="{CAF3DF0F-2B5E-4829-AE7B-28FAB44EFCBD}" presName="composite2" presStyleCnt="0"/>
      <dgm:spPr/>
    </dgm:pt>
    <dgm:pt modelId="{FA14BF4F-8F57-4EA3-A74F-48EBDE2E1224}" type="pres">
      <dgm:prSet presAssocID="{CAF3DF0F-2B5E-4829-AE7B-28FAB44EFCBD}" presName="dummyNode2" presStyleLbl="node1" presStyleIdx="0" presStyleCnt="3"/>
      <dgm:spPr/>
    </dgm:pt>
    <dgm:pt modelId="{BC276079-8CD1-41FC-B020-73044B4A91E5}" type="pres">
      <dgm:prSet presAssocID="{CAF3DF0F-2B5E-4829-AE7B-28FAB44EFCBD}" presName="childNode2" presStyleLbl="bgAcc1" presStyleIdx="1" presStyleCnt="3" custScaleX="149226" custScaleY="147963" custLinFactNeighborX="-8485" custLinFactNeighborY="2062">
        <dgm:presLayoutVars>
          <dgm:bulletEnabled val="1"/>
        </dgm:presLayoutVars>
      </dgm:prSet>
      <dgm:spPr>
        <a:ln>
          <a:solidFill>
            <a:srgbClr val="00CC00"/>
          </a:solidFill>
        </a:ln>
      </dgm:spPr>
      <dgm:t>
        <a:bodyPr/>
        <a:lstStyle/>
        <a:p>
          <a:endParaRPr lang="zh-TW" altLang="en-US"/>
        </a:p>
      </dgm:t>
    </dgm:pt>
    <dgm:pt modelId="{F285C3DE-CAC8-4B0B-9718-A1B3DD303753}" type="pres">
      <dgm:prSet presAssocID="{CAF3DF0F-2B5E-4829-AE7B-28FAB44EFCB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FD3F72-F88A-41A8-9168-7DB30A388DC9}" type="pres">
      <dgm:prSet presAssocID="{CAF3DF0F-2B5E-4829-AE7B-28FAB44EFCBD}" presName="parentNode2" presStyleLbl="node1" presStyleIdx="1" presStyleCnt="3" custScaleX="140354" custLinFactNeighborX="12241" custLinFactNeighborY="-7877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1C9572-99CF-4FBB-91E7-D2D1D6605146}" type="pres">
      <dgm:prSet presAssocID="{CAF3DF0F-2B5E-4829-AE7B-28FAB44EFCBD}" presName="connSite2" presStyleCnt="0"/>
      <dgm:spPr/>
    </dgm:pt>
    <dgm:pt modelId="{181EEFB4-DB27-4B6D-B511-9AE19AC81230}" type="pres">
      <dgm:prSet presAssocID="{03BAED17-280C-481E-8C7C-3978EDFAE606}" presName="Name18" presStyleLbl="sibTrans2D1" presStyleIdx="1" presStyleCnt="2" custLinFactNeighborX="-453" custLinFactNeighborY="-6423"/>
      <dgm:spPr/>
      <dgm:t>
        <a:bodyPr/>
        <a:lstStyle/>
        <a:p>
          <a:endParaRPr lang="zh-TW" altLang="en-US"/>
        </a:p>
      </dgm:t>
    </dgm:pt>
    <dgm:pt modelId="{09EE51E8-185A-4F69-BF98-5415DC34EBC0}" type="pres">
      <dgm:prSet presAssocID="{EA392B24-D73A-431E-9389-E8670AE60E34}" presName="composite1" presStyleCnt="0"/>
      <dgm:spPr/>
    </dgm:pt>
    <dgm:pt modelId="{49621D4A-05A2-4036-819E-1860F4FC46D1}" type="pres">
      <dgm:prSet presAssocID="{EA392B24-D73A-431E-9389-E8670AE60E34}" presName="dummyNode1" presStyleLbl="node1" presStyleIdx="1" presStyleCnt="3"/>
      <dgm:spPr/>
    </dgm:pt>
    <dgm:pt modelId="{41433713-2D74-4965-86EC-9B6B2F86E9C7}" type="pres">
      <dgm:prSet presAssocID="{EA392B24-D73A-431E-9389-E8670AE60E34}" presName="childNode1" presStyleLbl="bgAcc1" presStyleIdx="2" presStyleCnt="3" custScaleX="143774" custScaleY="154972">
        <dgm:presLayoutVars>
          <dgm:bulletEnabled val="1"/>
        </dgm:presLayoutVars>
      </dgm:prSet>
      <dgm:spPr>
        <a:ln>
          <a:solidFill>
            <a:srgbClr val="00B0F0"/>
          </a:solidFill>
        </a:ln>
      </dgm:spPr>
      <dgm:t>
        <a:bodyPr/>
        <a:lstStyle/>
        <a:p>
          <a:endParaRPr lang="zh-TW" altLang="en-US"/>
        </a:p>
      </dgm:t>
    </dgm:pt>
    <dgm:pt modelId="{08BFCFD3-8A4C-459C-95A0-A10A28D1BC58}" type="pres">
      <dgm:prSet presAssocID="{EA392B24-D73A-431E-9389-E8670AE60E34}" presName="childNode1tx" presStyleLbl="bgAcc1" presStyleIdx="2" presStyleCnt="3">
        <dgm:presLayoutVars>
          <dgm:bulletEnabled val="1"/>
        </dgm:presLayoutVars>
      </dgm:prSet>
      <dgm:spPr/>
    </dgm:pt>
    <dgm:pt modelId="{B88E6AEC-9164-446B-BF86-58EF47035439}" type="pres">
      <dgm:prSet presAssocID="{EA392B24-D73A-431E-9389-E8670AE60E34}" presName="parentNode1" presStyleLbl="node1" presStyleIdx="2" presStyleCnt="3" custScaleX="109015" custLinFactNeighborX="7521" custLinFactNeighborY="915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94407-95FF-4F98-B55C-16DACA5D9B45}" type="pres">
      <dgm:prSet presAssocID="{EA392B24-D73A-431E-9389-E8670AE60E34}" presName="connSite1" presStyleCnt="0"/>
      <dgm:spPr/>
    </dgm:pt>
  </dgm:ptLst>
  <dgm:cxnLst>
    <dgm:cxn modelId="{B554186D-045E-4F51-84D5-FB9A31CB5566}" type="presOf" srcId="{CAF3DF0F-2B5E-4829-AE7B-28FAB44EFCBD}" destId="{54FD3F72-F88A-41A8-9168-7DB30A388DC9}" srcOrd="0" destOrd="0" presId="urn:microsoft.com/office/officeart/2005/8/layout/hProcess4"/>
    <dgm:cxn modelId="{2F87103E-DA8C-4F1E-95B1-6C886FABCCFF}" type="presOf" srcId="{EE74FF38-823E-4AEF-8A7A-967AD70163AD}" destId="{B70E266B-C498-4AD0-A116-AA7CF1DB475F}" srcOrd="0" destOrd="0" presId="urn:microsoft.com/office/officeart/2005/8/layout/hProcess4"/>
    <dgm:cxn modelId="{16FE12BF-6673-4E85-A337-BED234A47C45}" srcId="{41086A15-BD41-4E3B-A49F-9F7B65901DA6}" destId="{CAF3DF0F-2B5E-4829-AE7B-28FAB44EFCBD}" srcOrd="1" destOrd="0" parTransId="{BBF3AA66-3125-4834-B5E8-F49F1B257966}" sibTransId="{03BAED17-280C-481E-8C7C-3978EDFAE606}"/>
    <dgm:cxn modelId="{F5B98339-B17C-4F4D-8F30-8B7E84649E52}" type="presOf" srcId="{20C98B73-A045-458B-AACA-CD64DA3A1E28}" destId="{08EBA836-443A-49E2-9421-20752E7F2D62}" srcOrd="0" destOrd="0" presId="urn:microsoft.com/office/officeart/2005/8/layout/hProcess4"/>
    <dgm:cxn modelId="{9FA4866B-8A40-4644-9F2A-BFE699F3B921}" type="presOf" srcId="{C1E91E47-8830-4A84-94BB-794BBE10BD85}" destId="{6B0C1A09-FAAA-442D-821E-86C5F94B2049}" srcOrd="1" destOrd="0" presId="urn:microsoft.com/office/officeart/2005/8/layout/hProcess4"/>
    <dgm:cxn modelId="{C1BE5577-6674-475B-B623-0581A21BCD61}" type="presOf" srcId="{EA392B24-D73A-431E-9389-E8670AE60E34}" destId="{B88E6AEC-9164-446B-BF86-58EF47035439}" srcOrd="0" destOrd="0" presId="urn:microsoft.com/office/officeart/2005/8/layout/hProcess4"/>
    <dgm:cxn modelId="{917AC43D-22CD-4ED1-A8AB-F710C1778D82}" type="presOf" srcId="{C1E91E47-8830-4A84-94BB-794BBE10BD85}" destId="{EBDA621E-759E-479A-9E35-E119F17E3033}" srcOrd="0" destOrd="0" presId="urn:microsoft.com/office/officeart/2005/8/layout/hProcess4"/>
    <dgm:cxn modelId="{A38B65AD-6ACB-4DB6-8BDC-9CB548EE4D9F}" type="presOf" srcId="{03BAED17-280C-481E-8C7C-3978EDFAE606}" destId="{181EEFB4-DB27-4B6D-B511-9AE19AC81230}" srcOrd="0" destOrd="0" presId="urn:microsoft.com/office/officeart/2005/8/layout/hProcess4"/>
    <dgm:cxn modelId="{1C0CF7FD-0394-4E41-83F6-95EFF69B4D99}" type="presOf" srcId="{41086A15-BD41-4E3B-A49F-9F7B65901DA6}" destId="{2F1E1935-AED9-4056-8F8F-B134A2FA5A8F}" srcOrd="0" destOrd="0" presId="urn:microsoft.com/office/officeart/2005/8/layout/hProcess4"/>
    <dgm:cxn modelId="{A5A12821-4BEF-44A4-92A9-5DD56E0F83F9}" srcId="{41086A15-BD41-4E3B-A49F-9F7B65901DA6}" destId="{EA392B24-D73A-431E-9389-E8670AE60E34}" srcOrd="2" destOrd="0" parTransId="{D964DB77-0338-44E2-87EE-F9CF1C152B20}" sibTransId="{8F3F4DF7-3D1A-410C-9B3C-67BD1AB820BC}"/>
    <dgm:cxn modelId="{861FF957-7EBE-4E04-AFA8-72537CD62863}" srcId="{20C98B73-A045-458B-AACA-CD64DA3A1E28}" destId="{C1E91E47-8830-4A84-94BB-794BBE10BD85}" srcOrd="0" destOrd="0" parTransId="{26C808CA-F331-44E5-B9E8-67C6E96CA550}" sibTransId="{8AA193FE-36A0-4BA5-BD21-9700E9A3AB82}"/>
    <dgm:cxn modelId="{9F45D5E0-13A9-45F5-8916-E6E19A4F6C89}" srcId="{41086A15-BD41-4E3B-A49F-9F7B65901DA6}" destId="{20C98B73-A045-458B-AACA-CD64DA3A1E28}" srcOrd="0" destOrd="0" parTransId="{18FCC40A-64F2-4073-95E4-649C9A4EBE74}" sibTransId="{EE74FF38-823E-4AEF-8A7A-967AD70163AD}"/>
    <dgm:cxn modelId="{E936BF3A-4684-4F90-9DF0-AA70D777C670}" type="presParOf" srcId="{2F1E1935-AED9-4056-8F8F-B134A2FA5A8F}" destId="{C83097A8-A106-4051-992C-625810B09BEF}" srcOrd="0" destOrd="0" presId="urn:microsoft.com/office/officeart/2005/8/layout/hProcess4"/>
    <dgm:cxn modelId="{CF4FE82E-4B83-42C0-85CD-08E179C01042}" type="presParOf" srcId="{2F1E1935-AED9-4056-8F8F-B134A2FA5A8F}" destId="{0D36231E-4DFF-45C2-AF53-74E595A103EB}" srcOrd="1" destOrd="0" presId="urn:microsoft.com/office/officeart/2005/8/layout/hProcess4"/>
    <dgm:cxn modelId="{5FB34CF1-E54C-481D-BAFC-E601E26079B4}" type="presParOf" srcId="{2F1E1935-AED9-4056-8F8F-B134A2FA5A8F}" destId="{30CC5ACA-50B6-406D-A92A-FAA59B10C823}" srcOrd="2" destOrd="0" presId="urn:microsoft.com/office/officeart/2005/8/layout/hProcess4"/>
    <dgm:cxn modelId="{D5EB4476-7574-482C-B54F-19488D2FE8AC}" type="presParOf" srcId="{30CC5ACA-50B6-406D-A92A-FAA59B10C823}" destId="{9482D244-E51E-4C9F-9B8D-911FD45B328E}" srcOrd="0" destOrd="0" presId="urn:microsoft.com/office/officeart/2005/8/layout/hProcess4"/>
    <dgm:cxn modelId="{582FB52C-C88B-4329-A4D5-220D14ABCA11}" type="presParOf" srcId="{9482D244-E51E-4C9F-9B8D-911FD45B328E}" destId="{2BC89120-9174-4CFD-A503-8A54D0E7B8AF}" srcOrd="0" destOrd="0" presId="urn:microsoft.com/office/officeart/2005/8/layout/hProcess4"/>
    <dgm:cxn modelId="{6B6CCBD9-C310-4EA5-BD77-990BC6CE0681}" type="presParOf" srcId="{9482D244-E51E-4C9F-9B8D-911FD45B328E}" destId="{EBDA621E-759E-479A-9E35-E119F17E3033}" srcOrd="1" destOrd="0" presId="urn:microsoft.com/office/officeart/2005/8/layout/hProcess4"/>
    <dgm:cxn modelId="{D75D1C42-4C68-4953-8FFA-B8EAD1314D91}" type="presParOf" srcId="{9482D244-E51E-4C9F-9B8D-911FD45B328E}" destId="{6B0C1A09-FAAA-442D-821E-86C5F94B2049}" srcOrd="2" destOrd="0" presId="urn:microsoft.com/office/officeart/2005/8/layout/hProcess4"/>
    <dgm:cxn modelId="{CB5ADC01-1C10-45A8-B267-D17464EE3120}" type="presParOf" srcId="{9482D244-E51E-4C9F-9B8D-911FD45B328E}" destId="{08EBA836-443A-49E2-9421-20752E7F2D62}" srcOrd="3" destOrd="0" presId="urn:microsoft.com/office/officeart/2005/8/layout/hProcess4"/>
    <dgm:cxn modelId="{550D020F-0323-4130-AB0D-C6DEE01B635E}" type="presParOf" srcId="{9482D244-E51E-4C9F-9B8D-911FD45B328E}" destId="{0C54E853-B478-4DE6-9CC0-598355D49BB5}" srcOrd="4" destOrd="0" presId="urn:microsoft.com/office/officeart/2005/8/layout/hProcess4"/>
    <dgm:cxn modelId="{4AD4290B-2122-4FC2-B810-278BF34B965F}" type="presParOf" srcId="{30CC5ACA-50B6-406D-A92A-FAA59B10C823}" destId="{B70E266B-C498-4AD0-A116-AA7CF1DB475F}" srcOrd="1" destOrd="0" presId="urn:microsoft.com/office/officeart/2005/8/layout/hProcess4"/>
    <dgm:cxn modelId="{5A2CC675-7E34-4DCC-AC2E-924DE080F4C9}" type="presParOf" srcId="{30CC5ACA-50B6-406D-A92A-FAA59B10C823}" destId="{CC3629D9-F2D2-4E9E-9761-2A03ABEA0B17}" srcOrd="2" destOrd="0" presId="urn:microsoft.com/office/officeart/2005/8/layout/hProcess4"/>
    <dgm:cxn modelId="{C3ADC88F-561A-4C94-BE35-4DDD6FB45383}" type="presParOf" srcId="{CC3629D9-F2D2-4E9E-9761-2A03ABEA0B17}" destId="{FA14BF4F-8F57-4EA3-A74F-48EBDE2E1224}" srcOrd="0" destOrd="0" presId="urn:microsoft.com/office/officeart/2005/8/layout/hProcess4"/>
    <dgm:cxn modelId="{97BE4A99-587F-46AB-908A-D9857ED57AD3}" type="presParOf" srcId="{CC3629D9-F2D2-4E9E-9761-2A03ABEA0B17}" destId="{BC276079-8CD1-41FC-B020-73044B4A91E5}" srcOrd="1" destOrd="0" presId="urn:microsoft.com/office/officeart/2005/8/layout/hProcess4"/>
    <dgm:cxn modelId="{B5730BF5-E5DE-4E1F-A61D-91824A0E1E76}" type="presParOf" srcId="{CC3629D9-F2D2-4E9E-9761-2A03ABEA0B17}" destId="{F285C3DE-CAC8-4B0B-9718-A1B3DD303753}" srcOrd="2" destOrd="0" presId="urn:microsoft.com/office/officeart/2005/8/layout/hProcess4"/>
    <dgm:cxn modelId="{8E8AA525-C9C4-42F2-9F97-1273B96E9DD7}" type="presParOf" srcId="{CC3629D9-F2D2-4E9E-9761-2A03ABEA0B17}" destId="{54FD3F72-F88A-41A8-9168-7DB30A388DC9}" srcOrd="3" destOrd="0" presId="urn:microsoft.com/office/officeart/2005/8/layout/hProcess4"/>
    <dgm:cxn modelId="{7B800B77-CA61-438D-9985-25682531D5FF}" type="presParOf" srcId="{CC3629D9-F2D2-4E9E-9761-2A03ABEA0B17}" destId="{7F1C9572-99CF-4FBB-91E7-D2D1D6605146}" srcOrd="4" destOrd="0" presId="urn:microsoft.com/office/officeart/2005/8/layout/hProcess4"/>
    <dgm:cxn modelId="{B2BFF07B-DEC6-470A-A169-479CEF23E08E}" type="presParOf" srcId="{30CC5ACA-50B6-406D-A92A-FAA59B10C823}" destId="{181EEFB4-DB27-4B6D-B511-9AE19AC81230}" srcOrd="3" destOrd="0" presId="urn:microsoft.com/office/officeart/2005/8/layout/hProcess4"/>
    <dgm:cxn modelId="{8BDF9338-E192-4ABD-9688-11DDC8A2215B}" type="presParOf" srcId="{30CC5ACA-50B6-406D-A92A-FAA59B10C823}" destId="{09EE51E8-185A-4F69-BF98-5415DC34EBC0}" srcOrd="4" destOrd="0" presId="urn:microsoft.com/office/officeart/2005/8/layout/hProcess4"/>
    <dgm:cxn modelId="{85466C2D-729A-4FA7-AE55-1B939576CD5A}" type="presParOf" srcId="{09EE51E8-185A-4F69-BF98-5415DC34EBC0}" destId="{49621D4A-05A2-4036-819E-1860F4FC46D1}" srcOrd="0" destOrd="0" presId="urn:microsoft.com/office/officeart/2005/8/layout/hProcess4"/>
    <dgm:cxn modelId="{9947A290-98B1-4990-BF8A-4EE1F763199C}" type="presParOf" srcId="{09EE51E8-185A-4F69-BF98-5415DC34EBC0}" destId="{41433713-2D74-4965-86EC-9B6B2F86E9C7}" srcOrd="1" destOrd="0" presId="urn:microsoft.com/office/officeart/2005/8/layout/hProcess4"/>
    <dgm:cxn modelId="{CED07A44-AA32-4ECF-8A10-D2863B0D98D7}" type="presParOf" srcId="{09EE51E8-185A-4F69-BF98-5415DC34EBC0}" destId="{08BFCFD3-8A4C-459C-95A0-A10A28D1BC58}" srcOrd="2" destOrd="0" presId="urn:microsoft.com/office/officeart/2005/8/layout/hProcess4"/>
    <dgm:cxn modelId="{6CD8561C-3D90-454C-AF1A-77B2EEBBF764}" type="presParOf" srcId="{09EE51E8-185A-4F69-BF98-5415DC34EBC0}" destId="{B88E6AEC-9164-446B-BF86-58EF47035439}" srcOrd="3" destOrd="0" presId="urn:microsoft.com/office/officeart/2005/8/layout/hProcess4"/>
    <dgm:cxn modelId="{3888E2FD-3F40-4579-AA28-28B9D416B375}" type="presParOf" srcId="{09EE51E8-185A-4F69-BF98-5415DC34EBC0}" destId="{C7494407-95FF-4F98-B55C-16DACA5D9B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785A9-BA0C-457E-A14D-530E59DD27BD}" type="doc">
      <dgm:prSet loTypeId="urn:microsoft.com/office/officeart/2005/8/layout/cycle4#4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AA28294-F6D4-4E1E-BD5F-ECCF9A6AD04E}">
      <dgm:prSet phldrT="[文字]" custT="1"/>
      <dgm:spPr>
        <a:solidFill>
          <a:srgbClr val="FF9900"/>
        </a:solidFill>
        <a:ln>
          <a:noFill/>
        </a:ln>
      </dgm:spPr>
      <dgm:t>
        <a:bodyPr/>
        <a:lstStyle/>
        <a:p>
          <a:pPr algn="ctr"/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BF8C8B-EA1A-4D94-9C20-57365644017A}" type="parTrans" cxnId="{0DDDFF03-45E2-4297-8F8C-9E6E8A43B299}">
      <dgm:prSet/>
      <dgm:spPr/>
      <dgm:t>
        <a:bodyPr/>
        <a:lstStyle/>
        <a:p>
          <a:endParaRPr lang="zh-TW" altLang="en-US"/>
        </a:p>
      </dgm:t>
    </dgm:pt>
    <dgm:pt modelId="{C5FEC4A3-7088-4AEA-ADCE-CE420F5FB006}" type="sibTrans" cxnId="{0DDDFF03-45E2-4297-8F8C-9E6E8A43B299}">
      <dgm:prSet/>
      <dgm:spPr/>
      <dgm:t>
        <a:bodyPr/>
        <a:lstStyle/>
        <a:p>
          <a:endParaRPr lang="zh-TW" altLang="en-US"/>
        </a:p>
      </dgm:t>
    </dgm:pt>
    <dgm:pt modelId="{2B360F1B-E171-4D6A-8ACA-3ACAC74865DA}">
      <dgm:prSet phldrT="[文字]" custT="1"/>
      <dgm:spPr>
        <a:solidFill>
          <a:srgbClr val="FF6600"/>
        </a:solidFill>
      </dgm:spPr>
      <dgm:t>
        <a:bodyPr/>
        <a:lstStyle/>
        <a:p>
          <a:pPr algn="r">
            <a:lnSpc>
              <a:spcPct val="90000"/>
            </a:lnSpc>
          </a:pP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41761B-2732-47BE-B3AD-EAD884050F91}" type="parTrans" cxnId="{203842A1-A586-4257-B235-6BBC11AA1664}">
      <dgm:prSet/>
      <dgm:spPr/>
      <dgm:t>
        <a:bodyPr/>
        <a:lstStyle/>
        <a:p>
          <a:endParaRPr lang="zh-TW" altLang="en-US"/>
        </a:p>
      </dgm:t>
    </dgm:pt>
    <dgm:pt modelId="{443CEA84-9B90-4B42-A309-13BE79D26399}" type="sibTrans" cxnId="{203842A1-A586-4257-B235-6BBC11AA1664}">
      <dgm:prSet/>
      <dgm:spPr/>
      <dgm:t>
        <a:bodyPr/>
        <a:lstStyle/>
        <a:p>
          <a:endParaRPr lang="zh-TW" altLang="en-US"/>
        </a:p>
      </dgm:t>
    </dgm:pt>
    <dgm:pt modelId="{261C8C7E-10C8-4D58-A987-1F1912E652FF}">
      <dgm:prSet phldrT="[文字]" custT="1"/>
      <dgm:spPr>
        <a:solidFill>
          <a:srgbClr val="FF9900"/>
        </a:solidFill>
      </dgm:spPr>
      <dgm:t>
        <a:bodyPr/>
        <a:lstStyle/>
        <a:p>
          <a:pPr algn="r"/>
          <a:endParaRPr lang="zh-TW" altLang="en-US" sz="2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C8072A-6E18-49B2-AC29-19D2CBCAEA6A}" type="parTrans" cxnId="{E90ED2D0-602E-4FE6-BD0A-7257501664E3}">
      <dgm:prSet/>
      <dgm:spPr/>
      <dgm:t>
        <a:bodyPr/>
        <a:lstStyle/>
        <a:p>
          <a:endParaRPr lang="zh-TW" altLang="en-US"/>
        </a:p>
      </dgm:t>
    </dgm:pt>
    <dgm:pt modelId="{F79135B9-0F43-4B0F-ACBF-6BFED9044F69}" type="sibTrans" cxnId="{E90ED2D0-602E-4FE6-BD0A-7257501664E3}">
      <dgm:prSet/>
      <dgm:spPr/>
      <dgm:t>
        <a:bodyPr/>
        <a:lstStyle/>
        <a:p>
          <a:endParaRPr lang="zh-TW" altLang="en-US"/>
        </a:p>
      </dgm:t>
    </dgm:pt>
    <dgm:pt modelId="{2D900C09-A80A-472B-AE95-F1352077A872}">
      <dgm:prSet phldrT="[文字]" custT="1"/>
      <dgm:spPr>
        <a:solidFill>
          <a:srgbClr val="FF6600"/>
        </a:solidFill>
      </dgm:spPr>
      <dgm:t>
        <a:bodyPr/>
        <a:lstStyle/>
        <a:p>
          <a:endParaRPr lang="zh-TW" altLang="en-US" sz="2200" b="1" dirty="0">
            <a:solidFill>
              <a:schemeClr val="tx1"/>
            </a:solidFill>
          </a:endParaRPr>
        </a:p>
      </dgm:t>
    </dgm:pt>
    <dgm:pt modelId="{CBD8757F-DDE4-4E28-A530-22FCF63116DD}" type="parTrans" cxnId="{7B40B840-A1FC-4C4F-A2BE-8E494317CB62}">
      <dgm:prSet/>
      <dgm:spPr/>
      <dgm:t>
        <a:bodyPr/>
        <a:lstStyle/>
        <a:p>
          <a:endParaRPr lang="zh-TW" altLang="en-US"/>
        </a:p>
      </dgm:t>
    </dgm:pt>
    <dgm:pt modelId="{1F550392-95D3-498B-9FE4-7105983737FE}" type="sibTrans" cxnId="{7B40B840-A1FC-4C4F-A2BE-8E494317CB62}">
      <dgm:prSet/>
      <dgm:spPr/>
      <dgm:t>
        <a:bodyPr/>
        <a:lstStyle/>
        <a:p>
          <a:endParaRPr lang="zh-TW" altLang="en-US"/>
        </a:p>
      </dgm:t>
    </dgm:pt>
    <dgm:pt modelId="{12AD80F4-24B9-4392-83D6-B7103C2E8FEA}" type="pres">
      <dgm:prSet presAssocID="{CD4785A9-BA0C-457E-A14D-530E59DD27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9EEE3D-509A-4F33-A3F3-3D6D2B8434B2}" type="pres">
      <dgm:prSet presAssocID="{CD4785A9-BA0C-457E-A14D-530E59DD27BD}" presName="children" presStyleCnt="0"/>
      <dgm:spPr/>
    </dgm:pt>
    <dgm:pt modelId="{02EFA718-10A6-42DC-B82E-414A3A89FAF2}" type="pres">
      <dgm:prSet presAssocID="{CD4785A9-BA0C-457E-A14D-530E59DD27BD}" presName="childPlaceholder" presStyleCnt="0"/>
      <dgm:spPr/>
    </dgm:pt>
    <dgm:pt modelId="{B0D8692E-FB83-4228-BDD5-B4CE3263B742}" type="pres">
      <dgm:prSet presAssocID="{CD4785A9-BA0C-457E-A14D-530E59DD27BD}" presName="circle" presStyleCnt="0"/>
      <dgm:spPr/>
    </dgm:pt>
    <dgm:pt modelId="{757CC740-2E3E-4DC5-9F9D-9248EDA517D2}" type="pres">
      <dgm:prSet presAssocID="{CD4785A9-BA0C-457E-A14D-530E59DD27BD}" presName="quadrant1" presStyleLbl="node1" presStyleIdx="0" presStyleCnt="4" custLinFactNeighborX="-7170" custLinFactNeighborY="-6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5D811-D83F-4CE1-A785-888878BC8966}" type="pres">
      <dgm:prSet presAssocID="{CD4785A9-BA0C-457E-A14D-530E59DD27BD}" presName="quadrant2" presStyleLbl="node1" presStyleIdx="1" presStyleCnt="4" custLinFactNeighborX="5408" custLinFactNeighborY="-6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1665B-46FB-4F11-B56E-D067A8B95549}" type="pres">
      <dgm:prSet presAssocID="{CD4785A9-BA0C-457E-A14D-530E59DD27BD}" presName="quadrant3" presStyleLbl="node1" presStyleIdx="2" presStyleCnt="4" custLinFactNeighborX="5408" custLinFactNeighborY="6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E36364-127D-45AC-B1A7-DC24BC901116}" type="pres">
      <dgm:prSet presAssocID="{CD4785A9-BA0C-457E-A14D-530E59DD27BD}" presName="quadrant4" presStyleLbl="node1" presStyleIdx="3" presStyleCnt="4" custLinFactNeighborX="-7132" custLinFactNeighborY="62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1BB39-3379-414F-9F78-0EF6583A8790}" type="pres">
      <dgm:prSet presAssocID="{CD4785A9-BA0C-457E-A14D-530E59DD27BD}" presName="quadrantPlaceholder" presStyleCnt="0"/>
      <dgm:spPr/>
    </dgm:pt>
    <dgm:pt modelId="{1A99CA93-3036-4445-9A90-0A10CCD8C8DB}" type="pres">
      <dgm:prSet presAssocID="{CD4785A9-BA0C-457E-A14D-530E59DD27BD}" presName="center1" presStyleLbl="fgShp" presStyleIdx="0" presStyleCnt="2" custLinFactX="200000" custLinFactY="116074" custLinFactNeighborX="231870" custLinFactNeighborY="200000"/>
      <dgm:spPr/>
    </dgm:pt>
    <dgm:pt modelId="{6FC9B9EF-CD43-4B3B-ADC2-7709D3DDD9A0}" type="pres">
      <dgm:prSet presAssocID="{CD4785A9-BA0C-457E-A14D-530E59DD27BD}" presName="center2" presStyleLbl="fgShp" presStyleIdx="1" presStyleCnt="2" custLinFactX="171969" custLinFactY="-249024" custLinFactNeighborX="200000" custLinFactNeighborY="-300000"/>
      <dgm:spPr/>
    </dgm:pt>
  </dgm:ptLst>
  <dgm:cxnLst>
    <dgm:cxn modelId="{3D79172F-23C8-46C3-8CCC-10D2E196B4C2}" type="presOf" srcId="{CAA28294-F6D4-4E1E-BD5F-ECCF9A6AD04E}" destId="{757CC740-2E3E-4DC5-9F9D-9248EDA517D2}" srcOrd="0" destOrd="0" presId="urn:microsoft.com/office/officeart/2005/8/layout/cycle4#4"/>
    <dgm:cxn modelId="{203842A1-A586-4257-B235-6BBC11AA1664}" srcId="{CD4785A9-BA0C-457E-A14D-530E59DD27BD}" destId="{2B360F1B-E171-4D6A-8ACA-3ACAC74865DA}" srcOrd="1" destOrd="0" parTransId="{3A41761B-2732-47BE-B3AD-EAD884050F91}" sibTransId="{443CEA84-9B90-4B42-A309-13BE79D26399}"/>
    <dgm:cxn modelId="{0DDDFF03-45E2-4297-8F8C-9E6E8A43B299}" srcId="{CD4785A9-BA0C-457E-A14D-530E59DD27BD}" destId="{CAA28294-F6D4-4E1E-BD5F-ECCF9A6AD04E}" srcOrd="0" destOrd="0" parTransId="{F8BF8C8B-EA1A-4D94-9C20-57365644017A}" sibTransId="{C5FEC4A3-7088-4AEA-ADCE-CE420F5FB006}"/>
    <dgm:cxn modelId="{7B40B840-A1FC-4C4F-A2BE-8E494317CB62}" srcId="{CD4785A9-BA0C-457E-A14D-530E59DD27BD}" destId="{2D900C09-A80A-472B-AE95-F1352077A872}" srcOrd="3" destOrd="0" parTransId="{CBD8757F-DDE4-4E28-A530-22FCF63116DD}" sibTransId="{1F550392-95D3-498B-9FE4-7105983737FE}"/>
    <dgm:cxn modelId="{E90ED2D0-602E-4FE6-BD0A-7257501664E3}" srcId="{CD4785A9-BA0C-457E-A14D-530E59DD27BD}" destId="{261C8C7E-10C8-4D58-A987-1F1912E652FF}" srcOrd="2" destOrd="0" parTransId="{04C8072A-6E18-49B2-AC29-19D2CBCAEA6A}" sibTransId="{F79135B9-0F43-4B0F-ACBF-6BFED9044F69}"/>
    <dgm:cxn modelId="{94C9DB3C-0F01-422C-B340-C878016561BF}" type="presOf" srcId="{261C8C7E-10C8-4D58-A987-1F1912E652FF}" destId="{85F1665B-46FB-4F11-B56E-D067A8B95549}" srcOrd="0" destOrd="0" presId="urn:microsoft.com/office/officeart/2005/8/layout/cycle4#4"/>
    <dgm:cxn modelId="{67D41F82-F80C-4687-AA45-3B9710C62119}" type="presOf" srcId="{CD4785A9-BA0C-457E-A14D-530E59DD27BD}" destId="{12AD80F4-24B9-4392-83D6-B7103C2E8FEA}" srcOrd="0" destOrd="0" presId="urn:microsoft.com/office/officeart/2005/8/layout/cycle4#4"/>
    <dgm:cxn modelId="{139F64FD-0B43-4A07-876F-5A1CB5636CB3}" type="presOf" srcId="{2D900C09-A80A-472B-AE95-F1352077A872}" destId="{21E36364-127D-45AC-B1A7-DC24BC901116}" srcOrd="0" destOrd="0" presId="urn:microsoft.com/office/officeart/2005/8/layout/cycle4#4"/>
    <dgm:cxn modelId="{C8CD64CD-3427-4572-A334-8C371896C01F}" type="presOf" srcId="{2B360F1B-E171-4D6A-8ACA-3ACAC74865DA}" destId="{ACC5D811-D83F-4CE1-A785-888878BC8966}" srcOrd="0" destOrd="0" presId="urn:microsoft.com/office/officeart/2005/8/layout/cycle4#4"/>
    <dgm:cxn modelId="{ACABB007-E985-48F6-BFC3-A22F854F2265}" type="presParOf" srcId="{12AD80F4-24B9-4392-83D6-B7103C2E8FEA}" destId="{5A9EEE3D-509A-4F33-A3F3-3D6D2B8434B2}" srcOrd="0" destOrd="0" presId="urn:microsoft.com/office/officeart/2005/8/layout/cycle4#4"/>
    <dgm:cxn modelId="{60F87D34-C848-4707-88CD-EA1EDF15C592}" type="presParOf" srcId="{5A9EEE3D-509A-4F33-A3F3-3D6D2B8434B2}" destId="{02EFA718-10A6-42DC-B82E-414A3A89FAF2}" srcOrd="0" destOrd="0" presId="urn:microsoft.com/office/officeart/2005/8/layout/cycle4#4"/>
    <dgm:cxn modelId="{0675D467-E4D2-4883-AB4F-570C278CC599}" type="presParOf" srcId="{12AD80F4-24B9-4392-83D6-B7103C2E8FEA}" destId="{B0D8692E-FB83-4228-BDD5-B4CE3263B742}" srcOrd="1" destOrd="0" presId="urn:microsoft.com/office/officeart/2005/8/layout/cycle4#4"/>
    <dgm:cxn modelId="{E1AD2618-3F21-439D-B1AF-944EEE95BB75}" type="presParOf" srcId="{B0D8692E-FB83-4228-BDD5-B4CE3263B742}" destId="{757CC740-2E3E-4DC5-9F9D-9248EDA517D2}" srcOrd="0" destOrd="0" presId="urn:microsoft.com/office/officeart/2005/8/layout/cycle4#4"/>
    <dgm:cxn modelId="{BB22EFE7-B136-494C-9609-02E497A1B1FF}" type="presParOf" srcId="{B0D8692E-FB83-4228-BDD5-B4CE3263B742}" destId="{ACC5D811-D83F-4CE1-A785-888878BC8966}" srcOrd="1" destOrd="0" presId="urn:microsoft.com/office/officeart/2005/8/layout/cycle4#4"/>
    <dgm:cxn modelId="{6DF0B7FD-56CC-4E87-A104-4F706B45407D}" type="presParOf" srcId="{B0D8692E-FB83-4228-BDD5-B4CE3263B742}" destId="{85F1665B-46FB-4F11-B56E-D067A8B95549}" srcOrd="2" destOrd="0" presId="urn:microsoft.com/office/officeart/2005/8/layout/cycle4#4"/>
    <dgm:cxn modelId="{523E5398-42AA-4F46-8F6B-AA3A4A3DE119}" type="presParOf" srcId="{B0D8692E-FB83-4228-BDD5-B4CE3263B742}" destId="{21E36364-127D-45AC-B1A7-DC24BC901116}" srcOrd="3" destOrd="0" presId="urn:microsoft.com/office/officeart/2005/8/layout/cycle4#4"/>
    <dgm:cxn modelId="{2EFC3C5A-AC2D-43CF-A08B-8BA8BB86C282}" type="presParOf" srcId="{B0D8692E-FB83-4228-BDD5-B4CE3263B742}" destId="{1231BB39-3379-414F-9F78-0EF6583A8790}" srcOrd="4" destOrd="0" presId="urn:microsoft.com/office/officeart/2005/8/layout/cycle4#4"/>
    <dgm:cxn modelId="{4F0BC558-6052-4923-8D76-DA4BEAA792DD}" type="presParOf" srcId="{12AD80F4-24B9-4392-83D6-B7103C2E8FEA}" destId="{1A99CA93-3036-4445-9A90-0A10CCD8C8DB}" srcOrd="2" destOrd="0" presId="urn:microsoft.com/office/officeart/2005/8/layout/cycle4#4"/>
    <dgm:cxn modelId="{D5734819-BAEB-45F4-9DB0-98172BF96CA1}" type="presParOf" srcId="{12AD80F4-24B9-4392-83D6-B7103C2E8FEA}" destId="{6FC9B9EF-CD43-4B3B-ADC2-7709D3DDD9A0}" srcOrd="3" destOrd="0" presId="urn:microsoft.com/office/officeart/2005/8/layout/cycle4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64A98-D0E2-4742-9C6D-824DE253AE21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8E2F44E-3230-4B62-97D3-6300215C1186}">
      <dgm:prSet phldrT="[文字]" custT="1"/>
      <dgm:spPr>
        <a:solidFill>
          <a:srgbClr val="7030A0"/>
        </a:solidFill>
      </dgm:spPr>
      <dgm:t>
        <a:bodyPr/>
        <a:lstStyle/>
        <a:p>
          <a:pPr>
            <a:lnSpc>
              <a:spcPct val="50000"/>
            </a:lnSpc>
          </a:pPr>
          <a:endParaRPr lang="en-US" altLang="zh-TW" sz="2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036A1C-D06D-4D00-9A93-794F1796CF17}" type="parTrans" cxnId="{7BF70A18-0C9F-4A63-9D84-DE621C152AFA}">
      <dgm:prSet/>
      <dgm:spPr/>
      <dgm:t>
        <a:bodyPr/>
        <a:lstStyle/>
        <a:p>
          <a:endParaRPr lang="zh-TW" altLang="en-US"/>
        </a:p>
      </dgm:t>
    </dgm:pt>
    <dgm:pt modelId="{B9580F9A-68EE-4EE2-9272-54C8C9502270}" type="sibTrans" cxnId="{7BF70A18-0C9F-4A63-9D84-DE621C152AFA}">
      <dgm:prSet/>
      <dgm:spPr/>
      <dgm:t>
        <a:bodyPr/>
        <a:lstStyle/>
        <a:p>
          <a:endParaRPr lang="zh-TW" altLang="en-US"/>
        </a:p>
      </dgm:t>
    </dgm:pt>
    <dgm:pt modelId="{F19B143D-E2C3-40D3-88B2-07B17798DDBA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50000"/>
            </a:lnSpc>
          </a:pPr>
          <a:endParaRPr lang="en-US" altLang="zh-TW" sz="2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endParaRPr lang="en-US" altLang="zh-TW" sz="2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57609-AF24-4678-AE55-88669CF73922}" type="parTrans" cxnId="{65FBC5C5-803B-4214-A53D-022532FB7702}">
      <dgm:prSet/>
      <dgm:spPr/>
      <dgm:t>
        <a:bodyPr/>
        <a:lstStyle/>
        <a:p>
          <a:endParaRPr lang="zh-TW" altLang="en-US"/>
        </a:p>
      </dgm:t>
    </dgm:pt>
    <dgm:pt modelId="{EC1246D6-938D-42F4-9990-F07F612D65A7}" type="sibTrans" cxnId="{65FBC5C5-803B-4214-A53D-022532FB7702}">
      <dgm:prSet/>
      <dgm:spPr/>
      <dgm:t>
        <a:bodyPr/>
        <a:lstStyle/>
        <a:p>
          <a:endParaRPr lang="zh-TW" altLang="en-US"/>
        </a:p>
      </dgm:t>
    </dgm:pt>
    <dgm:pt modelId="{1EF178D5-F8CB-4315-BB5E-E9130D86A24F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50000"/>
            </a:lnSpc>
          </a:pP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8FE299-99D8-42F6-9C3E-F04FA9BB42F3}" type="parTrans" cxnId="{28EA4D8C-BA08-4420-A782-0DE68143EAAB}">
      <dgm:prSet/>
      <dgm:spPr/>
      <dgm:t>
        <a:bodyPr/>
        <a:lstStyle/>
        <a:p>
          <a:endParaRPr lang="zh-TW" altLang="en-US"/>
        </a:p>
      </dgm:t>
    </dgm:pt>
    <dgm:pt modelId="{35CCC8B6-095E-4E9C-BEB3-1ECD18C4DCCF}" type="sibTrans" cxnId="{28EA4D8C-BA08-4420-A782-0DE68143EAAB}">
      <dgm:prSet/>
      <dgm:spPr/>
      <dgm:t>
        <a:bodyPr/>
        <a:lstStyle/>
        <a:p>
          <a:endParaRPr lang="zh-TW" altLang="en-US"/>
        </a:p>
      </dgm:t>
    </dgm:pt>
    <dgm:pt modelId="{3C67D777-07BC-4158-A122-7D357D2685E1}">
      <dgm:prSet phldrT="[文字]" custT="1"/>
      <dgm:spPr>
        <a:solidFill>
          <a:srgbClr val="7030A0"/>
        </a:solidFill>
      </dgm:spPr>
      <dgm:t>
        <a:bodyPr/>
        <a:lstStyle/>
        <a:p>
          <a:pPr>
            <a:lnSpc>
              <a:spcPct val="50000"/>
            </a:lnSpc>
          </a:pP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B6DE8A-80DA-4744-9C8B-E830B64B2676}" type="parTrans" cxnId="{E76FFBE4-807C-4D2E-906F-092E3F85A24B}">
      <dgm:prSet/>
      <dgm:spPr/>
      <dgm:t>
        <a:bodyPr/>
        <a:lstStyle/>
        <a:p>
          <a:endParaRPr lang="zh-TW" altLang="en-US"/>
        </a:p>
      </dgm:t>
    </dgm:pt>
    <dgm:pt modelId="{29EE0C14-4C11-469D-A32B-C153373D07BC}" type="sibTrans" cxnId="{E76FFBE4-807C-4D2E-906F-092E3F85A24B}">
      <dgm:prSet/>
      <dgm:spPr/>
      <dgm:t>
        <a:bodyPr/>
        <a:lstStyle/>
        <a:p>
          <a:endParaRPr lang="zh-TW" altLang="en-US"/>
        </a:p>
      </dgm:t>
    </dgm:pt>
    <dgm:pt modelId="{BFD5EF6C-9621-47E2-8883-3838C8602CDA}" type="pres">
      <dgm:prSet presAssocID="{EAC64A98-D0E2-4742-9C6D-824DE253AE2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56C7F3-3127-4F21-A318-700C46074385}" type="pres">
      <dgm:prSet presAssocID="{EAC64A98-D0E2-4742-9C6D-824DE253AE21}" presName="axisShape" presStyleLbl="bgShp" presStyleIdx="0" presStyleCnt="1" custScaleX="131081"/>
      <dgm:spPr/>
    </dgm:pt>
    <dgm:pt modelId="{335D7B14-CE6F-4D3F-A2A5-386CFD1AEDCE}" type="pres">
      <dgm:prSet presAssocID="{EAC64A98-D0E2-4742-9C6D-824DE253AE21}" presName="rect1" presStyleLbl="node1" presStyleIdx="0" presStyleCnt="4" custScaleX="142721" custLinFactNeighborX="-30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C0A2BB-1F98-4291-9A41-DA2163280540}" type="pres">
      <dgm:prSet presAssocID="{EAC64A98-D0E2-4742-9C6D-824DE253AE21}" presName="rect2" presStyleLbl="node1" presStyleIdx="1" presStyleCnt="4" custScaleX="142721" custLinFactNeighborX="27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04344C-7835-4E9B-896E-2D4AF607C2F5}" type="pres">
      <dgm:prSet presAssocID="{EAC64A98-D0E2-4742-9C6D-824DE253AE21}" presName="rect3" presStyleLbl="node1" presStyleIdx="2" presStyleCnt="4" custScaleX="142721" custLinFactNeighborX="-31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72AF96-9E2C-4BD0-A614-FC7E4E3E0CE8}" type="pres">
      <dgm:prSet presAssocID="{EAC64A98-D0E2-4742-9C6D-824DE253AE21}" presName="rect4" presStyleLbl="node1" presStyleIdx="3" presStyleCnt="4" custScaleX="142635" custLinFactNeighborX="28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FBC5C5-803B-4214-A53D-022532FB7702}" srcId="{EAC64A98-D0E2-4742-9C6D-824DE253AE21}" destId="{F19B143D-E2C3-40D3-88B2-07B17798DDBA}" srcOrd="1" destOrd="0" parTransId="{D0457609-AF24-4678-AE55-88669CF73922}" sibTransId="{EC1246D6-938D-42F4-9990-F07F612D65A7}"/>
    <dgm:cxn modelId="{5A57886B-5B83-49CF-BF08-0C16C035838F}" type="presOf" srcId="{EAC64A98-D0E2-4742-9C6D-824DE253AE21}" destId="{BFD5EF6C-9621-47E2-8883-3838C8602CDA}" srcOrd="0" destOrd="0" presId="urn:microsoft.com/office/officeart/2005/8/layout/matrix2"/>
    <dgm:cxn modelId="{DF831A83-ADED-4C67-B488-33671315573F}" type="presOf" srcId="{3C67D777-07BC-4158-A122-7D357D2685E1}" destId="{C572AF96-9E2C-4BD0-A614-FC7E4E3E0CE8}" srcOrd="0" destOrd="0" presId="urn:microsoft.com/office/officeart/2005/8/layout/matrix2"/>
    <dgm:cxn modelId="{64A933A1-C9FB-48A9-8B9D-8619974724B7}" type="presOf" srcId="{88E2F44E-3230-4B62-97D3-6300215C1186}" destId="{335D7B14-CE6F-4D3F-A2A5-386CFD1AEDCE}" srcOrd="0" destOrd="0" presId="urn:microsoft.com/office/officeart/2005/8/layout/matrix2"/>
    <dgm:cxn modelId="{E76FFBE4-807C-4D2E-906F-092E3F85A24B}" srcId="{EAC64A98-D0E2-4742-9C6D-824DE253AE21}" destId="{3C67D777-07BC-4158-A122-7D357D2685E1}" srcOrd="3" destOrd="0" parTransId="{EFB6DE8A-80DA-4744-9C8B-E830B64B2676}" sibTransId="{29EE0C14-4C11-469D-A32B-C153373D07BC}"/>
    <dgm:cxn modelId="{7BF70A18-0C9F-4A63-9D84-DE621C152AFA}" srcId="{EAC64A98-D0E2-4742-9C6D-824DE253AE21}" destId="{88E2F44E-3230-4B62-97D3-6300215C1186}" srcOrd="0" destOrd="0" parTransId="{CF036A1C-D06D-4D00-9A93-794F1796CF17}" sibTransId="{B9580F9A-68EE-4EE2-9272-54C8C9502270}"/>
    <dgm:cxn modelId="{5B842DE9-5716-4F6D-BF50-D89438B57BE9}" type="presOf" srcId="{1EF178D5-F8CB-4315-BB5E-E9130D86A24F}" destId="{6704344C-7835-4E9B-896E-2D4AF607C2F5}" srcOrd="0" destOrd="0" presId="urn:microsoft.com/office/officeart/2005/8/layout/matrix2"/>
    <dgm:cxn modelId="{28EA4D8C-BA08-4420-A782-0DE68143EAAB}" srcId="{EAC64A98-D0E2-4742-9C6D-824DE253AE21}" destId="{1EF178D5-F8CB-4315-BB5E-E9130D86A24F}" srcOrd="2" destOrd="0" parTransId="{A38FE299-99D8-42F6-9C3E-F04FA9BB42F3}" sibTransId="{35CCC8B6-095E-4E9C-BEB3-1ECD18C4DCCF}"/>
    <dgm:cxn modelId="{85006C0B-6F63-4B40-9A29-090BDFBCE4D3}" type="presOf" srcId="{F19B143D-E2C3-40D3-88B2-07B17798DDBA}" destId="{85C0A2BB-1F98-4291-9A41-DA2163280540}" srcOrd="0" destOrd="0" presId="urn:microsoft.com/office/officeart/2005/8/layout/matrix2"/>
    <dgm:cxn modelId="{82C7D6FC-1338-4B22-9685-533681A9BA95}" type="presParOf" srcId="{BFD5EF6C-9621-47E2-8883-3838C8602CDA}" destId="{1A56C7F3-3127-4F21-A318-700C46074385}" srcOrd="0" destOrd="0" presId="urn:microsoft.com/office/officeart/2005/8/layout/matrix2"/>
    <dgm:cxn modelId="{64A0788F-BD0D-453A-910D-132FFBA6757F}" type="presParOf" srcId="{BFD5EF6C-9621-47E2-8883-3838C8602CDA}" destId="{335D7B14-CE6F-4D3F-A2A5-386CFD1AEDCE}" srcOrd="1" destOrd="0" presId="urn:microsoft.com/office/officeart/2005/8/layout/matrix2"/>
    <dgm:cxn modelId="{5CB64992-C18B-453B-99E0-47DC4C44CA50}" type="presParOf" srcId="{BFD5EF6C-9621-47E2-8883-3838C8602CDA}" destId="{85C0A2BB-1F98-4291-9A41-DA2163280540}" srcOrd="2" destOrd="0" presId="urn:microsoft.com/office/officeart/2005/8/layout/matrix2"/>
    <dgm:cxn modelId="{E625EB89-A876-4BE7-8887-57F385F82B9B}" type="presParOf" srcId="{BFD5EF6C-9621-47E2-8883-3838C8602CDA}" destId="{6704344C-7835-4E9B-896E-2D4AF607C2F5}" srcOrd="3" destOrd="0" presId="urn:microsoft.com/office/officeart/2005/8/layout/matrix2"/>
    <dgm:cxn modelId="{5FEB1B76-31E6-43A2-A393-6B9065DA792E}" type="presParOf" srcId="{BFD5EF6C-9621-47E2-8883-3838C8602CDA}" destId="{C572AF96-9E2C-4BD0-A614-FC7E4E3E0C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78773A-34D9-49EB-B9D5-23C85DA072B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07957BF-40EA-4FDC-99BF-7200AB780B88}">
      <dgm:prSet phldrT="[文字]" custT="1"/>
      <dgm:spPr>
        <a:solidFill>
          <a:srgbClr val="66FF33"/>
        </a:solidFill>
      </dgm:spPr>
      <dgm:t>
        <a:bodyPr/>
        <a:lstStyle/>
        <a:p>
          <a:r>
            <a:rPr lang="zh-TW" altLang="en-US" sz="2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政治與法律因素  </a:t>
          </a:r>
          <a:r>
            <a: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Politics and Law</a:t>
          </a:r>
        </a:p>
      </dgm:t>
    </dgm:pt>
    <dgm:pt modelId="{0EF68DD7-56D5-4204-99B0-8C947B85E046}" type="parTrans" cxnId="{AEDC8469-B75E-4DC0-B5F9-F497F6366ECF}">
      <dgm:prSet/>
      <dgm:spPr/>
      <dgm:t>
        <a:bodyPr/>
        <a:lstStyle/>
        <a:p>
          <a:endParaRPr lang="zh-TW" altLang="en-US"/>
        </a:p>
      </dgm:t>
    </dgm:pt>
    <dgm:pt modelId="{8509F0AA-4376-4E08-BF49-9AFD6C691D1D}" type="sibTrans" cxnId="{AEDC8469-B75E-4DC0-B5F9-F497F6366ECF}">
      <dgm:prSet/>
      <dgm:spPr/>
      <dgm:t>
        <a:bodyPr/>
        <a:lstStyle/>
        <a:p>
          <a:endParaRPr lang="zh-TW" altLang="en-US"/>
        </a:p>
      </dgm:t>
    </dgm:pt>
    <dgm:pt modelId="{CD5815A8-28C2-4BCF-A377-97AF26D5D065}">
      <dgm:prSet phldrT="[文字]" custT="1"/>
      <dgm:spPr>
        <a:solidFill>
          <a:srgbClr val="66FF33"/>
        </a:solidFill>
      </dgm:spPr>
      <dgm:t>
        <a:bodyPr/>
        <a:lstStyle/>
        <a:p>
          <a:r>
            <a:rPr lang="zh-TW" altLang="en-US" sz="2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經濟要素  </a:t>
          </a:r>
          <a:r>
            <a: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Economics</a:t>
          </a:r>
          <a:endParaRPr lang="zh-TW" altLang="en-US" sz="2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C6A92E-1D8D-4703-9DD4-DCB72A820BC8}" type="parTrans" cxnId="{0E89BEF1-9278-43C1-8CD0-863D4688154F}">
      <dgm:prSet/>
      <dgm:spPr/>
      <dgm:t>
        <a:bodyPr/>
        <a:lstStyle/>
        <a:p>
          <a:endParaRPr lang="zh-TW" altLang="en-US"/>
        </a:p>
      </dgm:t>
    </dgm:pt>
    <dgm:pt modelId="{CA54135B-CD7F-4B77-AB75-B6120FBA407D}" type="sibTrans" cxnId="{0E89BEF1-9278-43C1-8CD0-863D4688154F}">
      <dgm:prSet/>
      <dgm:spPr/>
      <dgm:t>
        <a:bodyPr/>
        <a:lstStyle/>
        <a:p>
          <a:endParaRPr lang="zh-TW" altLang="en-US"/>
        </a:p>
      </dgm:t>
    </dgm:pt>
    <dgm:pt modelId="{3D2E083D-935E-4AD7-88A3-AE78BA102143}">
      <dgm:prSet phldrT="[文字]" custT="1"/>
      <dgm:spPr>
        <a:solidFill>
          <a:srgbClr val="66FF33"/>
        </a:solidFill>
      </dgm:spPr>
      <dgm:t>
        <a:bodyPr/>
        <a:lstStyle/>
        <a:p>
          <a:r>
            <a:rPr lang="zh-TW" altLang="en-US" sz="2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社會要素  </a:t>
          </a:r>
          <a:r>
            <a: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Society and Culture</a:t>
          </a:r>
          <a:endParaRPr lang="zh-TW" altLang="en-US" sz="2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45F18B-B650-457C-AFDB-FBAC58F0E421}" type="parTrans" cxnId="{08579192-BF14-4ED8-904A-9E9BDBA63B50}">
      <dgm:prSet/>
      <dgm:spPr/>
      <dgm:t>
        <a:bodyPr/>
        <a:lstStyle/>
        <a:p>
          <a:endParaRPr lang="zh-TW" altLang="en-US"/>
        </a:p>
      </dgm:t>
    </dgm:pt>
    <dgm:pt modelId="{8D78E1E0-FB33-4D9E-9DF4-F68FA3540031}" type="sibTrans" cxnId="{08579192-BF14-4ED8-904A-9E9BDBA63B50}">
      <dgm:prSet/>
      <dgm:spPr/>
      <dgm:t>
        <a:bodyPr/>
        <a:lstStyle/>
        <a:p>
          <a:endParaRPr lang="zh-TW" altLang="en-US"/>
        </a:p>
      </dgm:t>
    </dgm:pt>
    <dgm:pt modelId="{01603B8C-7BA4-416A-AD05-C1103EDF81EF}">
      <dgm:prSet phldrT="[文字]" custT="1"/>
      <dgm:spPr>
        <a:solidFill>
          <a:srgbClr val="66FF33"/>
        </a:solidFill>
      </dgm:spPr>
      <dgm:t>
        <a:bodyPr/>
        <a:lstStyle/>
        <a:p>
          <a:r>
            <a:rPr lang="zh-TW" altLang="en-US" sz="25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科技要素  </a:t>
          </a:r>
          <a:r>
            <a: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Technology</a:t>
          </a:r>
          <a:endParaRPr lang="zh-TW" altLang="en-US" sz="25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0E44D5-7DD2-4A83-A830-9622D11204E4}" type="parTrans" cxnId="{11F10822-0CA7-4DD9-912D-AF84FEF8CC30}">
      <dgm:prSet/>
      <dgm:spPr/>
      <dgm:t>
        <a:bodyPr/>
        <a:lstStyle/>
        <a:p>
          <a:endParaRPr lang="zh-TW" altLang="en-US"/>
        </a:p>
      </dgm:t>
    </dgm:pt>
    <dgm:pt modelId="{5C34E9E9-E9DE-41F4-884E-90A699C7831A}" type="sibTrans" cxnId="{11F10822-0CA7-4DD9-912D-AF84FEF8CC30}">
      <dgm:prSet/>
      <dgm:spPr/>
      <dgm:t>
        <a:bodyPr/>
        <a:lstStyle/>
        <a:p>
          <a:endParaRPr lang="zh-TW" altLang="en-US"/>
        </a:p>
      </dgm:t>
    </dgm:pt>
    <dgm:pt modelId="{80D406BE-8B15-4F05-9B05-61C98D8D1BA2}">
      <dgm:prSet custT="1"/>
      <dgm:spPr>
        <a:ln>
          <a:solidFill>
            <a:srgbClr val="0000FF"/>
          </a:solidFill>
        </a:ln>
      </dgm:spPr>
      <dgm:t>
        <a:bodyPr/>
        <a:lstStyle/>
        <a:p>
          <a:endParaRPr lang="zh-TW" altLang="en-US" sz="2000" dirty="0"/>
        </a:p>
      </dgm:t>
    </dgm:pt>
    <dgm:pt modelId="{0E5F728A-EAAB-44D5-900F-9903CEDA2FF3}" type="parTrans" cxnId="{813A25BA-1761-43C0-BFA6-127461F34809}">
      <dgm:prSet/>
      <dgm:spPr/>
      <dgm:t>
        <a:bodyPr/>
        <a:lstStyle/>
        <a:p>
          <a:endParaRPr lang="zh-TW" altLang="en-US"/>
        </a:p>
      </dgm:t>
    </dgm:pt>
    <dgm:pt modelId="{D47AC11C-53A1-4F90-A281-8004CAFE147C}" type="sibTrans" cxnId="{813A25BA-1761-43C0-BFA6-127461F34809}">
      <dgm:prSet/>
      <dgm:spPr/>
      <dgm:t>
        <a:bodyPr/>
        <a:lstStyle/>
        <a:p>
          <a:endParaRPr lang="zh-TW" altLang="en-US"/>
        </a:p>
      </dgm:t>
    </dgm:pt>
    <dgm:pt modelId="{F94B5855-63F8-437E-8939-F48547D72A9D}" type="pres">
      <dgm:prSet presAssocID="{2078773A-34D9-49EB-B9D5-23C85DA072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0E48F0-8CAB-441F-8BA8-4243F162FAD4}" type="pres">
      <dgm:prSet presAssocID="{407957BF-40EA-4FDC-99BF-7200AB780B88}" presName="parentLin" presStyleCnt="0"/>
      <dgm:spPr/>
    </dgm:pt>
    <dgm:pt modelId="{57008107-E4D9-4277-81E2-66D9A2A1A35D}" type="pres">
      <dgm:prSet presAssocID="{407957BF-40EA-4FDC-99BF-7200AB780B8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0FCDCD6-81AA-4F84-BA8C-96DD8376A884}" type="pres">
      <dgm:prSet presAssocID="{407957BF-40EA-4FDC-99BF-7200AB780B88}" presName="parentText" presStyleLbl="node1" presStyleIdx="0" presStyleCnt="4" custScaleY="31707" custLinFactNeighborX="-68882" custLinFactNeighborY="-206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7F5C48-DE28-4712-9F37-730569C1140D}" type="pres">
      <dgm:prSet presAssocID="{407957BF-40EA-4FDC-99BF-7200AB780B88}" presName="negativeSpace" presStyleCnt="0"/>
      <dgm:spPr/>
    </dgm:pt>
    <dgm:pt modelId="{89165513-0AA1-4EB7-9006-1822D28F05D9}" type="pres">
      <dgm:prSet presAssocID="{407957BF-40EA-4FDC-99BF-7200AB780B88}" presName="childText" presStyleLbl="conFgAcc1" presStyleIdx="0" presStyleCnt="4" custScaleY="98901" custLinFactNeighborY="118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479479-82D2-43FB-8A13-80BD19F46588}" type="pres">
      <dgm:prSet presAssocID="{8509F0AA-4376-4E08-BF49-9AFD6C691D1D}" presName="spaceBetweenRectangles" presStyleCnt="0"/>
      <dgm:spPr/>
    </dgm:pt>
    <dgm:pt modelId="{0B09F809-4149-4E2C-8A9B-34870752E961}" type="pres">
      <dgm:prSet presAssocID="{CD5815A8-28C2-4BCF-A377-97AF26D5D065}" presName="parentLin" presStyleCnt="0"/>
      <dgm:spPr/>
    </dgm:pt>
    <dgm:pt modelId="{8BF2D8DD-0E20-4C68-88C6-42A6FA713434}" type="pres">
      <dgm:prSet presAssocID="{CD5815A8-28C2-4BCF-A377-97AF26D5D06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00819C0-438D-4AC6-9E23-90103D1312D8}" type="pres">
      <dgm:prSet presAssocID="{CD5815A8-28C2-4BCF-A377-97AF26D5D065}" presName="parentText" presStyleLbl="node1" presStyleIdx="1" presStyleCnt="4" custScaleY="31707" custLinFactNeighborX="-62851" custLinFactNeighborY="-1933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D7D5B7-4C9E-46A0-977A-FDA8E4C2E83A}" type="pres">
      <dgm:prSet presAssocID="{CD5815A8-28C2-4BCF-A377-97AF26D5D065}" presName="negativeSpace" presStyleCnt="0"/>
      <dgm:spPr/>
    </dgm:pt>
    <dgm:pt modelId="{07E55CA2-EA84-492E-90A9-6736CDC588B4}" type="pres">
      <dgm:prSet presAssocID="{CD5815A8-28C2-4BCF-A377-97AF26D5D065}" presName="childText" presStyleLbl="conFgAcc1" presStyleIdx="1" presStyleCnt="4" custScaleY="96429">
        <dgm:presLayoutVars>
          <dgm:bulletEnabled val="1"/>
        </dgm:presLayoutVars>
      </dgm:prSet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0CD2BFB8-1578-4903-B1AD-5088992FF8FD}" type="pres">
      <dgm:prSet presAssocID="{CA54135B-CD7F-4B77-AB75-B6120FBA407D}" presName="spaceBetweenRectangles" presStyleCnt="0"/>
      <dgm:spPr/>
    </dgm:pt>
    <dgm:pt modelId="{57D7B6D1-AF86-461D-8F2D-19119C2DE1C1}" type="pres">
      <dgm:prSet presAssocID="{3D2E083D-935E-4AD7-88A3-AE78BA102143}" presName="parentLin" presStyleCnt="0"/>
      <dgm:spPr/>
    </dgm:pt>
    <dgm:pt modelId="{7178C448-DF17-4F04-9B17-1423643BCDC5}" type="pres">
      <dgm:prSet presAssocID="{3D2E083D-935E-4AD7-88A3-AE78BA102143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410D36FB-91EC-4E6E-972B-E0D137E01076}" type="pres">
      <dgm:prSet presAssocID="{3D2E083D-935E-4AD7-88A3-AE78BA102143}" presName="parentText" presStyleLbl="node1" presStyleIdx="2" presStyleCnt="4" custScaleY="31086" custLinFactNeighborX="-62851" custLinFactNeighborY="-202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70EAE-9700-4850-9022-D2BA3A0A2A20}" type="pres">
      <dgm:prSet presAssocID="{3D2E083D-935E-4AD7-88A3-AE78BA102143}" presName="negativeSpace" presStyleCnt="0"/>
      <dgm:spPr/>
    </dgm:pt>
    <dgm:pt modelId="{20016AD7-E12E-4650-82D8-28FFDBE240CF}" type="pres">
      <dgm:prSet presAssocID="{3D2E083D-935E-4AD7-88A3-AE78BA102143}" presName="childText" presStyleLbl="conFgAcc1" presStyleIdx="2" presStyleCnt="4" custScaleY="96429">
        <dgm:presLayoutVars>
          <dgm:bulletEnabled val="1"/>
        </dgm:presLayoutVars>
      </dgm:prSet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D43B1CD7-BE39-4841-831D-C33AE78DFC4B}" type="pres">
      <dgm:prSet presAssocID="{8D78E1E0-FB33-4D9E-9DF4-F68FA3540031}" presName="spaceBetweenRectangles" presStyleCnt="0"/>
      <dgm:spPr/>
    </dgm:pt>
    <dgm:pt modelId="{84C4519F-72E3-4033-A61C-29374216121C}" type="pres">
      <dgm:prSet presAssocID="{01603B8C-7BA4-416A-AD05-C1103EDF81EF}" presName="parentLin" presStyleCnt="0"/>
      <dgm:spPr/>
    </dgm:pt>
    <dgm:pt modelId="{7F3DCAD8-4D1A-42D3-9C6D-EA626C120D81}" type="pres">
      <dgm:prSet presAssocID="{01603B8C-7BA4-416A-AD05-C1103EDF81EF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2FEC584-C5CD-4686-9DBB-FD9E2DEF9900}" type="pres">
      <dgm:prSet presAssocID="{01603B8C-7BA4-416A-AD05-C1103EDF81EF}" presName="parentText" presStyleLbl="node1" presStyleIdx="3" presStyleCnt="4" custScaleY="29913" custLinFactNeighborX="-62851" custLinFactNeighborY="-206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9A2CB1-D311-425A-8E80-B900CD1F465A}" type="pres">
      <dgm:prSet presAssocID="{01603B8C-7BA4-416A-AD05-C1103EDF81EF}" presName="negativeSpace" presStyleCnt="0"/>
      <dgm:spPr/>
    </dgm:pt>
    <dgm:pt modelId="{3717E26B-0D70-4FCC-87BB-368B04BC0971}" type="pres">
      <dgm:prSet presAssocID="{01603B8C-7BA4-416A-AD05-C1103EDF81EF}" presName="childText" presStyleLbl="conFgAcc1" presStyleIdx="3" presStyleCnt="4" custScaleY="91837">
        <dgm:presLayoutVars>
          <dgm:bulletEnabled val="1"/>
        </dgm:presLayoutVars>
      </dgm:prSet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4285FC16-F259-46BF-A040-E34028E5446A}" type="presOf" srcId="{3D2E083D-935E-4AD7-88A3-AE78BA102143}" destId="{410D36FB-91EC-4E6E-972B-E0D137E01076}" srcOrd="1" destOrd="0" presId="urn:microsoft.com/office/officeart/2005/8/layout/list1"/>
    <dgm:cxn modelId="{75461DE9-856D-4414-B876-77972FEA841D}" type="presOf" srcId="{01603B8C-7BA4-416A-AD05-C1103EDF81EF}" destId="{7F3DCAD8-4D1A-42D3-9C6D-EA626C120D81}" srcOrd="0" destOrd="0" presId="urn:microsoft.com/office/officeart/2005/8/layout/list1"/>
    <dgm:cxn modelId="{11F10822-0CA7-4DD9-912D-AF84FEF8CC30}" srcId="{2078773A-34D9-49EB-B9D5-23C85DA072B2}" destId="{01603B8C-7BA4-416A-AD05-C1103EDF81EF}" srcOrd="3" destOrd="0" parTransId="{B10E44D5-7DD2-4A83-A830-9622D11204E4}" sibTransId="{5C34E9E9-E9DE-41F4-884E-90A699C7831A}"/>
    <dgm:cxn modelId="{AEDC8469-B75E-4DC0-B5F9-F497F6366ECF}" srcId="{2078773A-34D9-49EB-B9D5-23C85DA072B2}" destId="{407957BF-40EA-4FDC-99BF-7200AB780B88}" srcOrd="0" destOrd="0" parTransId="{0EF68DD7-56D5-4204-99B0-8C947B85E046}" sibTransId="{8509F0AA-4376-4E08-BF49-9AFD6C691D1D}"/>
    <dgm:cxn modelId="{08579192-BF14-4ED8-904A-9E9BDBA63B50}" srcId="{2078773A-34D9-49EB-B9D5-23C85DA072B2}" destId="{3D2E083D-935E-4AD7-88A3-AE78BA102143}" srcOrd="2" destOrd="0" parTransId="{0145F18B-B650-457C-AFDB-FBAC58F0E421}" sibTransId="{8D78E1E0-FB33-4D9E-9DF4-F68FA3540031}"/>
    <dgm:cxn modelId="{ECADA85B-6917-4887-A6A7-6593A3F8512D}" type="presOf" srcId="{80D406BE-8B15-4F05-9B05-61C98D8D1BA2}" destId="{89165513-0AA1-4EB7-9006-1822D28F05D9}" srcOrd="0" destOrd="0" presId="urn:microsoft.com/office/officeart/2005/8/layout/list1"/>
    <dgm:cxn modelId="{813A25BA-1761-43C0-BFA6-127461F34809}" srcId="{407957BF-40EA-4FDC-99BF-7200AB780B88}" destId="{80D406BE-8B15-4F05-9B05-61C98D8D1BA2}" srcOrd="0" destOrd="0" parTransId="{0E5F728A-EAAB-44D5-900F-9903CEDA2FF3}" sibTransId="{D47AC11C-53A1-4F90-A281-8004CAFE147C}"/>
    <dgm:cxn modelId="{0BA04F41-C170-4E3C-B700-6D91F435BB79}" type="presOf" srcId="{3D2E083D-935E-4AD7-88A3-AE78BA102143}" destId="{7178C448-DF17-4F04-9B17-1423643BCDC5}" srcOrd="0" destOrd="0" presId="urn:microsoft.com/office/officeart/2005/8/layout/list1"/>
    <dgm:cxn modelId="{F88216D5-319B-41C8-AEF8-FB58C372940E}" type="presOf" srcId="{CD5815A8-28C2-4BCF-A377-97AF26D5D065}" destId="{D00819C0-438D-4AC6-9E23-90103D1312D8}" srcOrd="1" destOrd="0" presId="urn:microsoft.com/office/officeart/2005/8/layout/list1"/>
    <dgm:cxn modelId="{7C33D1C4-B8DF-482A-8E05-E2A089B0CCCB}" type="presOf" srcId="{CD5815A8-28C2-4BCF-A377-97AF26D5D065}" destId="{8BF2D8DD-0E20-4C68-88C6-42A6FA713434}" srcOrd="0" destOrd="0" presId="urn:microsoft.com/office/officeart/2005/8/layout/list1"/>
    <dgm:cxn modelId="{2449F709-6EEF-49AD-A6E8-E6819D6F1EEC}" type="presOf" srcId="{407957BF-40EA-4FDC-99BF-7200AB780B88}" destId="{30FCDCD6-81AA-4F84-BA8C-96DD8376A884}" srcOrd="1" destOrd="0" presId="urn:microsoft.com/office/officeart/2005/8/layout/list1"/>
    <dgm:cxn modelId="{5CC161B1-545F-4DE7-B150-2E556645489D}" type="presOf" srcId="{407957BF-40EA-4FDC-99BF-7200AB780B88}" destId="{57008107-E4D9-4277-81E2-66D9A2A1A35D}" srcOrd="0" destOrd="0" presId="urn:microsoft.com/office/officeart/2005/8/layout/list1"/>
    <dgm:cxn modelId="{A09C8015-7A75-4CCE-93A5-6D49EA13AAFB}" type="presOf" srcId="{2078773A-34D9-49EB-B9D5-23C85DA072B2}" destId="{F94B5855-63F8-437E-8939-F48547D72A9D}" srcOrd="0" destOrd="0" presId="urn:microsoft.com/office/officeart/2005/8/layout/list1"/>
    <dgm:cxn modelId="{0C3843FE-8A36-4AB9-B8BC-5C60AA03B4DB}" type="presOf" srcId="{01603B8C-7BA4-416A-AD05-C1103EDF81EF}" destId="{82FEC584-C5CD-4686-9DBB-FD9E2DEF9900}" srcOrd="1" destOrd="0" presId="urn:microsoft.com/office/officeart/2005/8/layout/list1"/>
    <dgm:cxn modelId="{0E89BEF1-9278-43C1-8CD0-863D4688154F}" srcId="{2078773A-34D9-49EB-B9D5-23C85DA072B2}" destId="{CD5815A8-28C2-4BCF-A377-97AF26D5D065}" srcOrd="1" destOrd="0" parTransId="{39C6A92E-1D8D-4703-9DD4-DCB72A820BC8}" sibTransId="{CA54135B-CD7F-4B77-AB75-B6120FBA407D}"/>
    <dgm:cxn modelId="{0187F14E-5DBB-4A50-A91A-6D1B521E7D04}" type="presParOf" srcId="{F94B5855-63F8-437E-8939-F48547D72A9D}" destId="{4B0E48F0-8CAB-441F-8BA8-4243F162FAD4}" srcOrd="0" destOrd="0" presId="urn:microsoft.com/office/officeart/2005/8/layout/list1"/>
    <dgm:cxn modelId="{5AD717E1-5552-42A8-920F-B37D06F88D3F}" type="presParOf" srcId="{4B0E48F0-8CAB-441F-8BA8-4243F162FAD4}" destId="{57008107-E4D9-4277-81E2-66D9A2A1A35D}" srcOrd="0" destOrd="0" presId="urn:microsoft.com/office/officeart/2005/8/layout/list1"/>
    <dgm:cxn modelId="{842F033E-D5B3-44E4-90C6-BDE5BD57387E}" type="presParOf" srcId="{4B0E48F0-8CAB-441F-8BA8-4243F162FAD4}" destId="{30FCDCD6-81AA-4F84-BA8C-96DD8376A884}" srcOrd="1" destOrd="0" presId="urn:microsoft.com/office/officeart/2005/8/layout/list1"/>
    <dgm:cxn modelId="{103DC383-1F84-406B-A3E0-049DAEBDD962}" type="presParOf" srcId="{F94B5855-63F8-437E-8939-F48547D72A9D}" destId="{487F5C48-DE28-4712-9F37-730569C1140D}" srcOrd="1" destOrd="0" presId="urn:microsoft.com/office/officeart/2005/8/layout/list1"/>
    <dgm:cxn modelId="{9D267B30-2623-462F-98A7-38339FF30A75}" type="presParOf" srcId="{F94B5855-63F8-437E-8939-F48547D72A9D}" destId="{89165513-0AA1-4EB7-9006-1822D28F05D9}" srcOrd="2" destOrd="0" presId="urn:microsoft.com/office/officeart/2005/8/layout/list1"/>
    <dgm:cxn modelId="{B45C1964-3EF6-4E68-B5E4-A8125B9BFB58}" type="presParOf" srcId="{F94B5855-63F8-437E-8939-F48547D72A9D}" destId="{E7479479-82D2-43FB-8A13-80BD19F46588}" srcOrd="3" destOrd="0" presId="urn:microsoft.com/office/officeart/2005/8/layout/list1"/>
    <dgm:cxn modelId="{7BC63A12-A7FA-4017-A177-8586DC6713EC}" type="presParOf" srcId="{F94B5855-63F8-437E-8939-F48547D72A9D}" destId="{0B09F809-4149-4E2C-8A9B-34870752E961}" srcOrd="4" destOrd="0" presId="urn:microsoft.com/office/officeart/2005/8/layout/list1"/>
    <dgm:cxn modelId="{7BCA76AF-5386-4E52-8635-4AC9D8C0307B}" type="presParOf" srcId="{0B09F809-4149-4E2C-8A9B-34870752E961}" destId="{8BF2D8DD-0E20-4C68-88C6-42A6FA713434}" srcOrd="0" destOrd="0" presId="urn:microsoft.com/office/officeart/2005/8/layout/list1"/>
    <dgm:cxn modelId="{37D8DEE9-C192-42C9-BFF5-92D2EAFE99BA}" type="presParOf" srcId="{0B09F809-4149-4E2C-8A9B-34870752E961}" destId="{D00819C0-438D-4AC6-9E23-90103D1312D8}" srcOrd="1" destOrd="0" presId="urn:microsoft.com/office/officeart/2005/8/layout/list1"/>
    <dgm:cxn modelId="{2D28E3D2-84C1-40CC-9694-29BE250847BE}" type="presParOf" srcId="{F94B5855-63F8-437E-8939-F48547D72A9D}" destId="{04D7D5B7-4C9E-46A0-977A-FDA8E4C2E83A}" srcOrd="5" destOrd="0" presId="urn:microsoft.com/office/officeart/2005/8/layout/list1"/>
    <dgm:cxn modelId="{B4E76E2A-2F7E-43E5-894E-5DAC21E41159}" type="presParOf" srcId="{F94B5855-63F8-437E-8939-F48547D72A9D}" destId="{07E55CA2-EA84-492E-90A9-6736CDC588B4}" srcOrd="6" destOrd="0" presId="urn:microsoft.com/office/officeart/2005/8/layout/list1"/>
    <dgm:cxn modelId="{9CF33061-78B7-4B48-925D-40D121D925BD}" type="presParOf" srcId="{F94B5855-63F8-437E-8939-F48547D72A9D}" destId="{0CD2BFB8-1578-4903-B1AD-5088992FF8FD}" srcOrd="7" destOrd="0" presId="urn:microsoft.com/office/officeart/2005/8/layout/list1"/>
    <dgm:cxn modelId="{5B64D79F-C55D-40E1-A8F5-C3D05BEA7B07}" type="presParOf" srcId="{F94B5855-63F8-437E-8939-F48547D72A9D}" destId="{57D7B6D1-AF86-461D-8F2D-19119C2DE1C1}" srcOrd="8" destOrd="0" presId="urn:microsoft.com/office/officeart/2005/8/layout/list1"/>
    <dgm:cxn modelId="{89951B1C-A393-4BBE-BCEB-13739C4602E4}" type="presParOf" srcId="{57D7B6D1-AF86-461D-8F2D-19119C2DE1C1}" destId="{7178C448-DF17-4F04-9B17-1423643BCDC5}" srcOrd="0" destOrd="0" presId="urn:microsoft.com/office/officeart/2005/8/layout/list1"/>
    <dgm:cxn modelId="{95368B23-5A92-4DBC-BFE2-8F35772E53B6}" type="presParOf" srcId="{57D7B6D1-AF86-461D-8F2D-19119C2DE1C1}" destId="{410D36FB-91EC-4E6E-972B-E0D137E01076}" srcOrd="1" destOrd="0" presId="urn:microsoft.com/office/officeart/2005/8/layout/list1"/>
    <dgm:cxn modelId="{2B14E4AE-30C2-4FE1-9275-1EEDBD16D3E6}" type="presParOf" srcId="{F94B5855-63F8-437E-8939-F48547D72A9D}" destId="{57270EAE-9700-4850-9022-D2BA3A0A2A20}" srcOrd="9" destOrd="0" presId="urn:microsoft.com/office/officeart/2005/8/layout/list1"/>
    <dgm:cxn modelId="{6A2E82DB-A5AC-42EF-84C5-2ECE5D111D04}" type="presParOf" srcId="{F94B5855-63F8-437E-8939-F48547D72A9D}" destId="{20016AD7-E12E-4650-82D8-28FFDBE240CF}" srcOrd="10" destOrd="0" presId="urn:microsoft.com/office/officeart/2005/8/layout/list1"/>
    <dgm:cxn modelId="{762BEFA5-9B90-41B7-AA1A-4FC850A45566}" type="presParOf" srcId="{F94B5855-63F8-437E-8939-F48547D72A9D}" destId="{D43B1CD7-BE39-4841-831D-C33AE78DFC4B}" srcOrd="11" destOrd="0" presId="urn:microsoft.com/office/officeart/2005/8/layout/list1"/>
    <dgm:cxn modelId="{9629E0F6-9E05-48BD-ACC6-A8DC174612B5}" type="presParOf" srcId="{F94B5855-63F8-437E-8939-F48547D72A9D}" destId="{84C4519F-72E3-4033-A61C-29374216121C}" srcOrd="12" destOrd="0" presId="urn:microsoft.com/office/officeart/2005/8/layout/list1"/>
    <dgm:cxn modelId="{946CA4EE-4120-4E80-A614-1EB8F8FB1D38}" type="presParOf" srcId="{84C4519F-72E3-4033-A61C-29374216121C}" destId="{7F3DCAD8-4D1A-42D3-9C6D-EA626C120D81}" srcOrd="0" destOrd="0" presId="urn:microsoft.com/office/officeart/2005/8/layout/list1"/>
    <dgm:cxn modelId="{E4E18B59-0CE4-4D8E-ACC7-C1B03F4729A0}" type="presParOf" srcId="{84C4519F-72E3-4033-A61C-29374216121C}" destId="{82FEC584-C5CD-4686-9DBB-FD9E2DEF9900}" srcOrd="1" destOrd="0" presId="urn:microsoft.com/office/officeart/2005/8/layout/list1"/>
    <dgm:cxn modelId="{4EBD3645-1CDC-4E40-B3C2-A78D5869158B}" type="presParOf" srcId="{F94B5855-63F8-437E-8939-F48547D72A9D}" destId="{5B9A2CB1-D311-425A-8E80-B900CD1F465A}" srcOrd="13" destOrd="0" presId="urn:microsoft.com/office/officeart/2005/8/layout/list1"/>
    <dgm:cxn modelId="{ACEC4BF0-6FAD-4A5F-B088-A612F1E40067}" type="presParOf" srcId="{F94B5855-63F8-437E-8939-F48547D72A9D}" destId="{3717E26B-0D70-4FCC-87BB-368B04BC09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B6B757-5793-4C35-82CA-BC69C08A7637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83894D42-6D45-4134-96D4-527EAF78C580}">
      <dgm:prSet phldrT="[文字]" custT="1"/>
      <dgm:spPr>
        <a:solidFill>
          <a:srgbClr val="FF0000"/>
        </a:solidFill>
      </dgm:spPr>
      <dgm:t>
        <a:bodyPr/>
        <a:lstStyle/>
        <a:p>
          <a:pPr algn="just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門市及活動場景佈置成</a:t>
          </a:r>
          <a:r>
            <a: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年代風格。</a:t>
          </a:r>
          <a:endParaRPr lang="en-US" alt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just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門市服務人員穿著懷舊風格服飾。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66A5AB-D0AB-4BB5-BE84-0677C39EADFF}" type="parTrans" cxnId="{D62482FB-41C8-4016-9949-831FE36F0F29}">
      <dgm:prSet/>
      <dgm:spPr/>
      <dgm:t>
        <a:bodyPr/>
        <a:lstStyle/>
        <a:p>
          <a:endParaRPr lang="zh-TW" altLang="en-US"/>
        </a:p>
      </dgm:t>
    </dgm:pt>
    <dgm:pt modelId="{E5D1A7F9-27AD-4253-AF7F-A28A4CBD6F9E}" type="sibTrans" cxnId="{D62482FB-41C8-4016-9949-831FE36F0F29}">
      <dgm:prSet/>
      <dgm:spPr/>
      <dgm:t>
        <a:bodyPr/>
        <a:lstStyle/>
        <a:p>
          <a:endParaRPr lang="zh-TW" altLang="en-US"/>
        </a:p>
      </dgm:t>
    </dgm:pt>
    <dgm:pt modelId="{1C996710-55E3-4055-A4C6-48E718F7893E}">
      <dgm:prSet phldrT="[文字]" custT="1"/>
      <dgm:spPr>
        <a:solidFill>
          <a:srgbClr val="33CC33"/>
        </a:solidFill>
      </dgm:spPr>
      <dgm:t>
        <a:bodyPr/>
        <a:lstStyle/>
        <a:p>
          <a:pPr algn="just" eaLnBrk="0" hangingPunct="0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播放懷舊歌曲。</a:t>
          </a:r>
          <a:endParaRPr lang="en-US" alt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just" eaLnBrk="0" hangingPunct="0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門市人員親切招呼聲。</a:t>
          </a:r>
          <a:endParaRPr lang="en-US" alt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門市人員與消費者聊天談心回味陳年往事。</a:t>
          </a:r>
        </a:p>
        <a:p>
          <a:pPr algn="just" eaLnBrk="0" hangingPunct="0"/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FAB542-2FE3-4DDD-8F6E-E7AF884006BC}" type="parTrans" cxnId="{53580789-3275-4BF0-8011-605CB518F026}">
      <dgm:prSet/>
      <dgm:spPr/>
      <dgm:t>
        <a:bodyPr/>
        <a:lstStyle/>
        <a:p>
          <a:endParaRPr lang="zh-TW" altLang="en-US"/>
        </a:p>
      </dgm:t>
    </dgm:pt>
    <dgm:pt modelId="{3F039AC8-161E-4ACD-BF17-B499663BDD7B}" type="sibTrans" cxnId="{53580789-3275-4BF0-8011-605CB518F026}">
      <dgm:prSet/>
      <dgm:spPr/>
      <dgm:t>
        <a:bodyPr/>
        <a:lstStyle/>
        <a:p>
          <a:endParaRPr lang="zh-TW" altLang="en-US"/>
        </a:p>
      </dgm:t>
    </dgm:pt>
    <dgm:pt modelId="{91F5EDBE-064B-4C3E-AD86-61C175610427}">
      <dgm:prSet phldrT="[文字]" custT="1"/>
      <dgm:spPr>
        <a:solidFill>
          <a:srgbClr val="0099FF"/>
        </a:solidFill>
      </dgm:spPr>
      <dgm:t>
        <a:bodyPr/>
        <a:lstStyle/>
        <a:p>
          <a:pPr algn="just" eaLnBrk="0" hangingPunct="0"/>
          <a:r>
            <a:rPr 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門市飄者濃濃的茶香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FEF0D-10B4-4C3A-8457-947BF7E6D132}" type="sibTrans" cxnId="{368DDBF4-3B0F-4DA5-B5D3-94B796AD2869}">
      <dgm:prSet/>
      <dgm:spPr/>
      <dgm:t>
        <a:bodyPr/>
        <a:lstStyle/>
        <a:p>
          <a:endParaRPr lang="zh-TW" altLang="en-US"/>
        </a:p>
      </dgm:t>
    </dgm:pt>
    <dgm:pt modelId="{B5C2BB0F-DDD4-498F-AE83-E43D3FD0BFDF}" type="parTrans" cxnId="{368DDBF4-3B0F-4DA5-B5D3-94B796AD2869}">
      <dgm:prSet/>
      <dgm:spPr/>
      <dgm:t>
        <a:bodyPr/>
        <a:lstStyle/>
        <a:p>
          <a:endParaRPr lang="zh-TW" altLang="en-US"/>
        </a:p>
      </dgm:t>
    </dgm:pt>
    <dgm:pt modelId="{371A6D59-54DE-472C-8C0A-9CAA0006B80B}">
      <dgm:prSet phldrT="[文字]" custT="1"/>
      <dgm:spPr>
        <a:solidFill>
          <a:srgbClr val="9999FF"/>
        </a:solidFill>
      </dgm:spPr>
      <dgm:t>
        <a:bodyPr/>
        <a:lstStyle/>
        <a:p>
          <a:pPr algn="just" eaLnBrk="0" hangingPunct="0"/>
          <a:r>
            <a:rPr 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門市提供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茶包拼圖</a:t>
          </a:r>
          <a:r>
            <a:rPr 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實作</a:t>
          </a:r>
          <a:r>
            <a:rPr 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DIY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just" eaLnBrk="0" hangingPunct="0"/>
          <a:r>
            <a:rPr 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實體</a:t>
          </a:r>
          <a:r>
            <a:rPr 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DIY</a:t>
          </a:r>
          <a:r>
            <a:rPr 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小點心</a:t>
          </a: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705880-E32D-479E-BE79-B8B153425198}" type="parTrans" cxnId="{FE0C99E3-0130-444C-8B1D-ADFCCD06B7C2}">
      <dgm:prSet/>
      <dgm:spPr/>
      <dgm:t>
        <a:bodyPr/>
        <a:lstStyle/>
        <a:p>
          <a:endParaRPr lang="zh-TW" altLang="en-US"/>
        </a:p>
      </dgm:t>
    </dgm:pt>
    <dgm:pt modelId="{DCA094F4-FC0C-44B6-9A0D-99EDC2DE969E}" type="sibTrans" cxnId="{FE0C99E3-0130-444C-8B1D-ADFCCD06B7C2}">
      <dgm:prSet/>
      <dgm:spPr/>
      <dgm:t>
        <a:bodyPr/>
        <a:lstStyle/>
        <a:p>
          <a:endParaRPr lang="zh-TW" altLang="en-US"/>
        </a:p>
      </dgm:t>
    </dgm:pt>
    <dgm:pt modelId="{4B63991C-5050-4BF9-AC7E-512CDF1B6985}">
      <dgm:prSet phldrT="[文字]" custT="1"/>
      <dgm:spPr>
        <a:solidFill>
          <a:srgbClr val="9966FF"/>
        </a:solidFill>
      </dgm:spPr>
      <dgm:t>
        <a:bodyPr/>
        <a:lstStyle/>
        <a:p>
          <a:pPr algn="just" eaLnBrk="0" hangingPunct="0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試喝各式茶飲及健康餅乾。</a:t>
          </a:r>
        </a:p>
        <a:p>
          <a:pPr algn="just" eaLnBrk="0" hangingPunct="0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定期台語訓練班。</a:t>
          </a:r>
          <a:endParaRPr lang="en-US" alt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just" eaLnBrk="0" hangingPunct="0"/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定期日語訓練班。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714785-5E95-43B3-8EA4-A29E7A042E00}" type="parTrans" cxnId="{AE231478-EDDA-4017-9A0D-2F3B4F47E646}">
      <dgm:prSet/>
      <dgm:spPr/>
      <dgm:t>
        <a:bodyPr/>
        <a:lstStyle/>
        <a:p>
          <a:endParaRPr lang="zh-TW" altLang="en-US"/>
        </a:p>
      </dgm:t>
    </dgm:pt>
    <dgm:pt modelId="{44FE1BFF-D324-43E9-ABBA-0F4B43093A33}" type="sibTrans" cxnId="{AE231478-EDDA-4017-9A0D-2F3B4F47E646}">
      <dgm:prSet/>
      <dgm:spPr/>
      <dgm:t>
        <a:bodyPr/>
        <a:lstStyle/>
        <a:p>
          <a:endParaRPr lang="zh-TW" altLang="en-US"/>
        </a:p>
      </dgm:t>
    </dgm:pt>
    <dgm:pt modelId="{609B52BC-D209-42F5-A7B2-3C57914DCBAA}" type="pres">
      <dgm:prSet presAssocID="{EAB6B757-5793-4C35-82CA-BC69C08A7637}" presName="Name0" presStyleCnt="0">
        <dgm:presLayoutVars>
          <dgm:dir/>
          <dgm:resizeHandles val="exact"/>
        </dgm:presLayoutVars>
      </dgm:prSet>
      <dgm:spPr/>
    </dgm:pt>
    <dgm:pt modelId="{C75A8C23-6E44-4DA5-A088-789DCFCBE169}" type="pres">
      <dgm:prSet presAssocID="{EAB6B757-5793-4C35-82CA-BC69C08A7637}" presName="bkgdShp" presStyleLbl="alignAccFollowNode1" presStyleIdx="0" presStyleCnt="1" custLinFactNeighborY="-2437"/>
      <dgm:spPr>
        <a:solidFill>
          <a:srgbClr val="FFFF00">
            <a:alpha val="90000"/>
          </a:srgbClr>
        </a:solidFill>
      </dgm:spPr>
    </dgm:pt>
    <dgm:pt modelId="{16EDC58C-6E9F-4E6A-81BC-E270EB8C092E}" type="pres">
      <dgm:prSet presAssocID="{EAB6B757-5793-4C35-82CA-BC69C08A7637}" presName="linComp" presStyleCnt="0"/>
      <dgm:spPr/>
    </dgm:pt>
    <dgm:pt modelId="{A94B8D52-DA90-4ACC-8E53-F82B06C30F38}" type="pres">
      <dgm:prSet presAssocID="{83894D42-6D45-4134-96D4-527EAF78C580}" presName="compNode" presStyleCnt="0"/>
      <dgm:spPr/>
    </dgm:pt>
    <dgm:pt modelId="{01EC9ECF-8EEA-4AA4-8738-2E295EAF4876}" type="pres">
      <dgm:prSet presAssocID="{83894D42-6D45-4134-96D4-527EAF78C5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36EE6F-B9BF-430C-BF9E-AB6CC609296F}" type="pres">
      <dgm:prSet presAssocID="{83894D42-6D45-4134-96D4-527EAF78C580}" presName="invisiNode" presStyleLbl="node1" presStyleIdx="0" presStyleCnt="5"/>
      <dgm:spPr/>
    </dgm:pt>
    <dgm:pt modelId="{A224D9F7-2F93-4634-837D-0EED6EC111EC}" type="pres">
      <dgm:prSet presAssocID="{83894D42-6D45-4134-96D4-527EAF78C580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49C4101-5DA2-4C34-B081-4EDD9CF9282A}" type="pres">
      <dgm:prSet presAssocID="{E5D1A7F9-27AD-4253-AF7F-A28A4CBD6F9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9F0F0C6-1815-4DEE-AFD2-025A5D489C39}" type="pres">
      <dgm:prSet presAssocID="{1C996710-55E3-4055-A4C6-48E718F7893E}" presName="compNode" presStyleCnt="0"/>
      <dgm:spPr/>
    </dgm:pt>
    <dgm:pt modelId="{97D1C7E3-E6DA-442A-8133-921EFE493A24}" type="pres">
      <dgm:prSet presAssocID="{1C996710-55E3-4055-A4C6-48E718F789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9A9E83-97FF-4B0B-B5CF-B12DEF9B520D}" type="pres">
      <dgm:prSet presAssocID="{1C996710-55E3-4055-A4C6-48E718F7893E}" presName="invisiNode" presStyleLbl="node1" presStyleIdx="1" presStyleCnt="5"/>
      <dgm:spPr/>
    </dgm:pt>
    <dgm:pt modelId="{9A44A490-8FFB-49A6-8BF2-1C49E2300CD8}" type="pres">
      <dgm:prSet presAssocID="{1C996710-55E3-4055-A4C6-48E718F7893E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5293EBB-21E2-4C9B-93DD-39AEB7BDAEAE}" type="pres">
      <dgm:prSet presAssocID="{3F039AC8-161E-4ACD-BF17-B499663BDD7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07FCB97-D2D6-498E-906F-8C89B74A219A}" type="pres">
      <dgm:prSet presAssocID="{91F5EDBE-064B-4C3E-AD86-61C175610427}" presName="compNode" presStyleCnt="0"/>
      <dgm:spPr/>
    </dgm:pt>
    <dgm:pt modelId="{FE72365D-8A45-4E1E-8988-9EADD13BF427}" type="pres">
      <dgm:prSet presAssocID="{91F5EDBE-064B-4C3E-AD86-61C1756104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8BE995-64A2-40B0-B99D-8A14DE5252A5}" type="pres">
      <dgm:prSet presAssocID="{91F5EDBE-064B-4C3E-AD86-61C175610427}" presName="invisiNode" presStyleLbl="node1" presStyleIdx="2" presStyleCnt="5"/>
      <dgm:spPr/>
    </dgm:pt>
    <dgm:pt modelId="{57024F27-08BF-4D94-91F8-6E599C3D26B6}" type="pres">
      <dgm:prSet presAssocID="{91F5EDBE-064B-4C3E-AD86-61C175610427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06D8B81-B196-4677-BE5D-6AE2BEA75F8C}" type="pres">
      <dgm:prSet presAssocID="{F52FEF0D-10B4-4C3A-8457-947BF7E6D13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973BF49-3C35-49B8-A0FE-FE0D3DF636B9}" type="pres">
      <dgm:prSet presAssocID="{4B63991C-5050-4BF9-AC7E-512CDF1B6985}" presName="compNode" presStyleCnt="0"/>
      <dgm:spPr/>
    </dgm:pt>
    <dgm:pt modelId="{4E1FDB0E-6C60-4D87-8847-A19561BB6C2D}" type="pres">
      <dgm:prSet presAssocID="{4B63991C-5050-4BF9-AC7E-512CDF1B69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288C4-4BA1-4849-9EEE-7A8A5C1BEBD7}" type="pres">
      <dgm:prSet presAssocID="{4B63991C-5050-4BF9-AC7E-512CDF1B6985}" presName="invisiNode" presStyleLbl="node1" presStyleIdx="3" presStyleCnt="5"/>
      <dgm:spPr/>
    </dgm:pt>
    <dgm:pt modelId="{D893BCF0-762C-4F76-92C2-E727BD3D91D5}" type="pres">
      <dgm:prSet presAssocID="{4B63991C-5050-4BF9-AC7E-512CDF1B6985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300F381-93C0-4748-9F6E-0C756DF028E7}" type="pres">
      <dgm:prSet presAssocID="{44FE1BFF-D324-43E9-ABBA-0F4B43093A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A2F3F20-9367-4CD2-836C-7F4AC42B01F8}" type="pres">
      <dgm:prSet presAssocID="{371A6D59-54DE-472C-8C0A-9CAA0006B80B}" presName="compNode" presStyleCnt="0"/>
      <dgm:spPr/>
    </dgm:pt>
    <dgm:pt modelId="{B19D9DE6-74B4-42B5-8A78-EB6507ECBA40}" type="pres">
      <dgm:prSet presAssocID="{371A6D59-54DE-472C-8C0A-9CAA0006B8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65D260-D996-4744-8ECB-E1E27264C65D}" type="pres">
      <dgm:prSet presAssocID="{371A6D59-54DE-472C-8C0A-9CAA0006B80B}" presName="invisiNode" presStyleLbl="node1" presStyleIdx="4" presStyleCnt="5"/>
      <dgm:spPr/>
    </dgm:pt>
    <dgm:pt modelId="{29BD4150-C2AC-489D-A7DA-FE779F79141F}" type="pres">
      <dgm:prSet presAssocID="{371A6D59-54DE-472C-8C0A-9CAA0006B80B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53580789-3275-4BF0-8011-605CB518F026}" srcId="{EAB6B757-5793-4C35-82CA-BC69C08A7637}" destId="{1C996710-55E3-4055-A4C6-48E718F7893E}" srcOrd="1" destOrd="0" parTransId="{43FAB542-2FE3-4DDD-8F6E-E7AF884006BC}" sibTransId="{3F039AC8-161E-4ACD-BF17-B499663BDD7B}"/>
    <dgm:cxn modelId="{AE231478-EDDA-4017-9A0D-2F3B4F47E646}" srcId="{EAB6B757-5793-4C35-82CA-BC69C08A7637}" destId="{4B63991C-5050-4BF9-AC7E-512CDF1B6985}" srcOrd="3" destOrd="0" parTransId="{06714785-5E95-43B3-8EA4-A29E7A042E00}" sibTransId="{44FE1BFF-D324-43E9-ABBA-0F4B43093A33}"/>
    <dgm:cxn modelId="{EAC8F013-338C-4F4F-B5F0-A3A6D852C320}" type="presOf" srcId="{3F039AC8-161E-4ACD-BF17-B499663BDD7B}" destId="{B5293EBB-21E2-4C9B-93DD-39AEB7BDAEAE}" srcOrd="0" destOrd="0" presId="urn:microsoft.com/office/officeart/2005/8/layout/pList2#2"/>
    <dgm:cxn modelId="{D62482FB-41C8-4016-9949-831FE36F0F29}" srcId="{EAB6B757-5793-4C35-82CA-BC69C08A7637}" destId="{83894D42-6D45-4134-96D4-527EAF78C580}" srcOrd="0" destOrd="0" parTransId="{B466A5AB-D0AB-4BB5-BE84-0677C39EADFF}" sibTransId="{E5D1A7F9-27AD-4253-AF7F-A28A4CBD6F9E}"/>
    <dgm:cxn modelId="{FE0C99E3-0130-444C-8B1D-ADFCCD06B7C2}" srcId="{EAB6B757-5793-4C35-82CA-BC69C08A7637}" destId="{371A6D59-54DE-472C-8C0A-9CAA0006B80B}" srcOrd="4" destOrd="0" parTransId="{58705880-E32D-479E-BE79-B8B153425198}" sibTransId="{DCA094F4-FC0C-44B6-9A0D-99EDC2DE969E}"/>
    <dgm:cxn modelId="{368DDBF4-3B0F-4DA5-B5D3-94B796AD2869}" srcId="{EAB6B757-5793-4C35-82CA-BC69C08A7637}" destId="{91F5EDBE-064B-4C3E-AD86-61C175610427}" srcOrd="2" destOrd="0" parTransId="{B5C2BB0F-DDD4-498F-AE83-E43D3FD0BFDF}" sibTransId="{F52FEF0D-10B4-4C3A-8457-947BF7E6D132}"/>
    <dgm:cxn modelId="{C5641097-F7CF-4FCD-BE95-7C5639F61DEC}" type="presOf" srcId="{E5D1A7F9-27AD-4253-AF7F-A28A4CBD6F9E}" destId="{749C4101-5DA2-4C34-B081-4EDD9CF9282A}" srcOrd="0" destOrd="0" presId="urn:microsoft.com/office/officeart/2005/8/layout/pList2#2"/>
    <dgm:cxn modelId="{9912F80D-8F48-4A19-96AE-C80266FA6182}" type="presOf" srcId="{371A6D59-54DE-472C-8C0A-9CAA0006B80B}" destId="{B19D9DE6-74B4-42B5-8A78-EB6507ECBA40}" srcOrd="0" destOrd="0" presId="urn:microsoft.com/office/officeart/2005/8/layout/pList2#2"/>
    <dgm:cxn modelId="{831DF697-3EC3-44E3-A3A4-6732770B861C}" type="presOf" srcId="{44FE1BFF-D324-43E9-ABBA-0F4B43093A33}" destId="{F300F381-93C0-4748-9F6E-0C756DF028E7}" srcOrd="0" destOrd="0" presId="urn:microsoft.com/office/officeart/2005/8/layout/pList2#2"/>
    <dgm:cxn modelId="{756BD7E1-C31C-48A2-9855-53E89DBE35F4}" type="presOf" srcId="{83894D42-6D45-4134-96D4-527EAF78C580}" destId="{01EC9ECF-8EEA-4AA4-8738-2E295EAF4876}" srcOrd="0" destOrd="0" presId="urn:microsoft.com/office/officeart/2005/8/layout/pList2#2"/>
    <dgm:cxn modelId="{E8CB960E-FFE9-4F73-8AB9-005AD638A413}" type="presOf" srcId="{EAB6B757-5793-4C35-82CA-BC69C08A7637}" destId="{609B52BC-D209-42F5-A7B2-3C57914DCBAA}" srcOrd="0" destOrd="0" presId="urn:microsoft.com/office/officeart/2005/8/layout/pList2#2"/>
    <dgm:cxn modelId="{217F06E6-C30D-42F3-8BB9-5EC2F479BB37}" type="presOf" srcId="{91F5EDBE-064B-4C3E-AD86-61C175610427}" destId="{FE72365D-8A45-4E1E-8988-9EADD13BF427}" srcOrd="0" destOrd="0" presId="urn:microsoft.com/office/officeart/2005/8/layout/pList2#2"/>
    <dgm:cxn modelId="{11AC291C-3F5C-4F1A-A6DB-7D5B9FB65428}" type="presOf" srcId="{1C996710-55E3-4055-A4C6-48E718F7893E}" destId="{97D1C7E3-E6DA-442A-8133-921EFE493A24}" srcOrd="0" destOrd="0" presId="urn:microsoft.com/office/officeart/2005/8/layout/pList2#2"/>
    <dgm:cxn modelId="{0CE89CD9-1990-4989-AD61-42D552517AD1}" type="presOf" srcId="{F52FEF0D-10B4-4C3A-8457-947BF7E6D132}" destId="{106D8B81-B196-4677-BE5D-6AE2BEA75F8C}" srcOrd="0" destOrd="0" presId="urn:microsoft.com/office/officeart/2005/8/layout/pList2#2"/>
    <dgm:cxn modelId="{43F9D753-20A8-48D9-86F3-6E48C68C83B3}" type="presOf" srcId="{4B63991C-5050-4BF9-AC7E-512CDF1B6985}" destId="{4E1FDB0E-6C60-4D87-8847-A19561BB6C2D}" srcOrd="0" destOrd="0" presId="urn:microsoft.com/office/officeart/2005/8/layout/pList2#2"/>
    <dgm:cxn modelId="{951B23D5-FBF6-40BC-B784-B9BE0BD381E3}" type="presParOf" srcId="{609B52BC-D209-42F5-A7B2-3C57914DCBAA}" destId="{C75A8C23-6E44-4DA5-A088-789DCFCBE169}" srcOrd="0" destOrd="0" presId="urn:microsoft.com/office/officeart/2005/8/layout/pList2#2"/>
    <dgm:cxn modelId="{CD11A038-226B-4F35-9E6D-5850072669C2}" type="presParOf" srcId="{609B52BC-D209-42F5-A7B2-3C57914DCBAA}" destId="{16EDC58C-6E9F-4E6A-81BC-E270EB8C092E}" srcOrd="1" destOrd="0" presId="urn:microsoft.com/office/officeart/2005/8/layout/pList2#2"/>
    <dgm:cxn modelId="{2069D3A2-2265-42E9-9444-62228688078C}" type="presParOf" srcId="{16EDC58C-6E9F-4E6A-81BC-E270EB8C092E}" destId="{A94B8D52-DA90-4ACC-8E53-F82B06C30F38}" srcOrd="0" destOrd="0" presId="urn:microsoft.com/office/officeart/2005/8/layout/pList2#2"/>
    <dgm:cxn modelId="{13602B27-2380-430C-B5E1-FD425EEA6F47}" type="presParOf" srcId="{A94B8D52-DA90-4ACC-8E53-F82B06C30F38}" destId="{01EC9ECF-8EEA-4AA4-8738-2E295EAF4876}" srcOrd="0" destOrd="0" presId="urn:microsoft.com/office/officeart/2005/8/layout/pList2#2"/>
    <dgm:cxn modelId="{821FA4B0-3E64-4D67-82D8-F6B83B171865}" type="presParOf" srcId="{A94B8D52-DA90-4ACC-8E53-F82B06C30F38}" destId="{6036EE6F-B9BF-430C-BF9E-AB6CC609296F}" srcOrd="1" destOrd="0" presId="urn:microsoft.com/office/officeart/2005/8/layout/pList2#2"/>
    <dgm:cxn modelId="{815EA37D-BD7A-49A1-9E9B-570C83011E29}" type="presParOf" srcId="{A94B8D52-DA90-4ACC-8E53-F82B06C30F38}" destId="{A224D9F7-2F93-4634-837D-0EED6EC111EC}" srcOrd="2" destOrd="0" presId="urn:microsoft.com/office/officeart/2005/8/layout/pList2#2"/>
    <dgm:cxn modelId="{4A8341FD-FA98-4031-8881-2CCF3508BF22}" type="presParOf" srcId="{16EDC58C-6E9F-4E6A-81BC-E270EB8C092E}" destId="{749C4101-5DA2-4C34-B081-4EDD9CF9282A}" srcOrd="1" destOrd="0" presId="urn:microsoft.com/office/officeart/2005/8/layout/pList2#2"/>
    <dgm:cxn modelId="{0B011EE8-200E-471B-87C6-964EFFCDD50E}" type="presParOf" srcId="{16EDC58C-6E9F-4E6A-81BC-E270EB8C092E}" destId="{A9F0F0C6-1815-4DEE-AFD2-025A5D489C39}" srcOrd="2" destOrd="0" presId="urn:microsoft.com/office/officeart/2005/8/layout/pList2#2"/>
    <dgm:cxn modelId="{469A7BF4-E02B-419E-840C-FCBFA512665D}" type="presParOf" srcId="{A9F0F0C6-1815-4DEE-AFD2-025A5D489C39}" destId="{97D1C7E3-E6DA-442A-8133-921EFE493A24}" srcOrd="0" destOrd="0" presId="urn:microsoft.com/office/officeart/2005/8/layout/pList2#2"/>
    <dgm:cxn modelId="{0BFDC992-313D-40CE-9B53-1B9AA8817C91}" type="presParOf" srcId="{A9F0F0C6-1815-4DEE-AFD2-025A5D489C39}" destId="{C89A9E83-97FF-4B0B-B5CF-B12DEF9B520D}" srcOrd="1" destOrd="0" presId="urn:microsoft.com/office/officeart/2005/8/layout/pList2#2"/>
    <dgm:cxn modelId="{603E2C9E-7954-4FDD-A121-33AF0DAEB59A}" type="presParOf" srcId="{A9F0F0C6-1815-4DEE-AFD2-025A5D489C39}" destId="{9A44A490-8FFB-49A6-8BF2-1C49E2300CD8}" srcOrd="2" destOrd="0" presId="urn:microsoft.com/office/officeart/2005/8/layout/pList2#2"/>
    <dgm:cxn modelId="{5C97D16E-F26E-49E8-AA26-98782D4BCB09}" type="presParOf" srcId="{16EDC58C-6E9F-4E6A-81BC-E270EB8C092E}" destId="{B5293EBB-21E2-4C9B-93DD-39AEB7BDAEAE}" srcOrd="3" destOrd="0" presId="urn:microsoft.com/office/officeart/2005/8/layout/pList2#2"/>
    <dgm:cxn modelId="{9EC3181B-192C-43D9-A21C-B2905DC3A75A}" type="presParOf" srcId="{16EDC58C-6E9F-4E6A-81BC-E270EB8C092E}" destId="{E07FCB97-D2D6-498E-906F-8C89B74A219A}" srcOrd="4" destOrd="0" presId="urn:microsoft.com/office/officeart/2005/8/layout/pList2#2"/>
    <dgm:cxn modelId="{DCF01C43-4471-41BA-BAFC-6F16FA6A88E7}" type="presParOf" srcId="{E07FCB97-D2D6-498E-906F-8C89B74A219A}" destId="{FE72365D-8A45-4E1E-8988-9EADD13BF427}" srcOrd="0" destOrd="0" presId="urn:microsoft.com/office/officeart/2005/8/layout/pList2#2"/>
    <dgm:cxn modelId="{44E9319A-B165-4CD3-911A-1FC589F03C72}" type="presParOf" srcId="{E07FCB97-D2D6-498E-906F-8C89B74A219A}" destId="{EF8BE995-64A2-40B0-B99D-8A14DE5252A5}" srcOrd="1" destOrd="0" presId="urn:microsoft.com/office/officeart/2005/8/layout/pList2#2"/>
    <dgm:cxn modelId="{0FC92FF7-59C6-4667-88A1-772A94612821}" type="presParOf" srcId="{E07FCB97-D2D6-498E-906F-8C89B74A219A}" destId="{57024F27-08BF-4D94-91F8-6E599C3D26B6}" srcOrd="2" destOrd="0" presId="urn:microsoft.com/office/officeart/2005/8/layout/pList2#2"/>
    <dgm:cxn modelId="{EBEC79CD-C088-479F-8306-84642509C4F6}" type="presParOf" srcId="{16EDC58C-6E9F-4E6A-81BC-E270EB8C092E}" destId="{106D8B81-B196-4677-BE5D-6AE2BEA75F8C}" srcOrd="5" destOrd="0" presId="urn:microsoft.com/office/officeart/2005/8/layout/pList2#2"/>
    <dgm:cxn modelId="{96128383-E65F-43D9-A57F-3E27CACC5FAB}" type="presParOf" srcId="{16EDC58C-6E9F-4E6A-81BC-E270EB8C092E}" destId="{3973BF49-3C35-49B8-A0FE-FE0D3DF636B9}" srcOrd="6" destOrd="0" presId="urn:microsoft.com/office/officeart/2005/8/layout/pList2#2"/>
    <dgm:cxn modelId="{963B2652-B6D2-463C-B919-E8B4C375F718}" type="presParOf" srcId="{3973BF49-3C35-49B8-A0FE-FE0D3DF636B9}" destId="{4E1FDB0E-6C60-4D87-8847-A19561BB6C2D}" srcOrd="0" destOrd="0" presId="urn:microsoft.com/office/officeart/2005/8/layout/pList2#2"/>
    <dgm:cxn modelId="{47B64AFD-E224-4E2E-A645-C7E256526F49}" type="presParOf" srcId="{3973BF49-3C35-49B8-A0FE-FE0D3DF636B9}" destId="{D65288C4-4BA1-4849-9EEE-7A8A5C1BEBD7}" srcOrd="1" destOrd="0" presId="urn:microsoft.com/office/officeart/2005/8/layout/pList2#2"/>
    <dgm:cxn modelId="{DD259CFF-6E9C-40F3-BD96-554CD0C96D20}" type="presParOf" srcId="{3973BF49-3C35-49B8-A0FE-FE0D3DF636B9}" destId="{D893BCF0-762C-4F76-92C2-E727BD3D91D5}" srcOrd="2" destOrd="0" presId="urn:microsoft.com/office/officeart/2005/8/layout/pList2#2"/>
    <dgm:cxn modelId="{C294EE5D-5FED-4201-B033-19F586A3CFB8}" type="presParOf" srcId="{16EDC58C-6E9F-4E6A-81BC-E270EB8C092E}" destId="{F300F381-93C0-4748-9F6E-0C756DF028E7}" srcOrd="7" destOrd="0" presId="urn:microsoft.com/office/officeart/2005/8/layout/pList2#2"/>
    <dgm:cxn modelId="{CB13E734-5310-456B-84EA-0AB7D0C6BEA9}" type="presParOf" srcId="{16EDC58C-6E9F-4E6A-81BC-E270EB8C092E}" destId="{BA2F3F20-9367-4CD2-836C-7F4AC42B01F8}" srcOrd="8" destOrd="0" presId="urn:microsoft.com/office/officeart/2005/8/layout/pList2#2"/>
    <dgm:cxn modelId="{1EA19C25-F28C-4484-8616-B1DA2D7EB8B8}" type="presParOf" srcId="{BA2F3F20-9367-4CD2-836C-7F4AC42B01F8}" destId="{B19D9DE6-74B4-42B5-8A78-EB6507ECBA40}" srcOrd="0" destOrd="0" presId="urn:microsoft.com/office/officeart/2005/8/layout/pList2#2"/>
    <dgm:cxn modelId="{7E7AB23E-A916-4A70-B4DD-D90D9F211178}" type="presParOf" srcId="{BA2F3F20-9367-4CD2-836C-7F4AC42B01F8}" destId="{3165D260-D996-4744-8ECB-E1E27264C65D}" srcOrd="1" destOrd="0" presId="urn:microsoft.com/office/officeart/2005/8/layout/pList2#2"/>
    <dgm:cxn modelId="{8EAA698A-CCB2-466D-92BB-7D0E95A8CA23}" type="presParOf" srcId="{BA2F3F20-9367-4CD2-836C-7F4AC42B01F8}" destId="{29BD4150-C2AC-489D-A7DA-FE779F79141F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0B3B90-C8E1-4556-AF65-0FB15B89252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5401F50-B580-491A-AE0B-B683980A56CE}">
      <dgm:prSet phldrT="[文字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F6CEFA-E77D-46F4-A41F-2CE258BCCD4D}" type="parTrans" cxnId="{079EACA3-068C-4370-8535-8CEF0B60D379}">
      <dgm:prSet/>
      <dgm:spPr/>
      <dgm:t>
        <a:bodyPr/>
        <a:lstStyle/>
        <a:p>
          <a:endParaRPr lang="zh-TW" altLang="en-US"/>
        </a:p>
      </dgm:t>
    </dgm:pt>
    <dgm:pt modelId="{1E011007-7B33-4C24-8EFA-DF19D4185ECF}" type="sibTrans" cxnId="{079EACA3-068C-4370-8535-8CEF0B60D379}">
      <dgm:prSet/>
      <dgm:spPr/>
      <dgm:t>
        <a:bodyPr/>
        <a:lstStyle/>
        <a:p>
          <a:endParaRPr lang="zh-TW" altLang="en-US"/>
        </a:p>
      </dgm:t>
    </dgm:pt>
    <dgm:pt modelId="{BC6F8519-DF72-41EA-9CDF-FE787046481B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增加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AR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功能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A298C1-8103-4DAC-924B-FC8877FDBBAD}" type="parTrans" cxnId="{F4D77D68-CCF3-4FE2-89F9-D81D52E889C4}">
      <dgm:prSet/>
      <dgm:spPr/>
      <dgm:t>
        <a:bodyPr/>
        <a:lstStyle/>
        <a:p>
          <a:endParaRPr lang="zh-TW" altLang="en-US"/>
        </a:p>
      </dgm:t>
    </dgm:pt>
    <dgm:pt modelId="{5787C588-BBD1-4DD1-A017-B92CCE7E02DB}" type="sibTrans" cxnId="{F4D77D68-CCF3-4FE2-89F9-D81D52E889C4}">
      <dgm:prSet/>
      <dgm:spPr/>
      <dgm:t>
        <a:bodyPr/>
        <a:lstStyle/>
        <a:p>
          <a:endParaRPr lang="zh-TW" altLang="en-US"/>
        </a:p>
      </dgm:t>
    </dgm:pt>
    <dgm:pt modelId="{78B19D9F-5E00-491C-B9E7-B451CB1B9758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結合飲食療法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E982C1-901D-4452-90BD-656110338106}" type="parTrans" cxnId="{D16FD112-EA92-4A08-9554-48FB68DFA453}">
      <dgm:prSet/>
      <dgm:spPr/>
      <dgm:t>
        <a:bodyPr/>
        <a:lstStyle/>
        <a:p>
          <a:endParaRPr lang="zh-TW" altLang="en-US"/>
        </a:p>
      </dgm:t>
    </dgm:pt>
    <dgm:pt modelId="{3534E184-B89A-4E8B-B12B-38B598C5441B}" type="sibTrans" cxnId="{D16FD112-EA92-4A08-9554-48FB68DFA453}">
      <dgm:prSet/>
      <dgm:spPr/>
      <dgm:t>
        <a:bodyPr/>
        <a:lstStyle/>
        <a:p>
          <a:endParaRPr lang="zh-TW" altLang="en-US"/>
        </a:p>
      </dgm:t>
    </dgm:pt>
    <dgm:pt modelId="{39F11913-AA79-4280-989A-7420EF63D02B}">
      <dgm:prSet phldrT="[文字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降低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4C3880-01D9-4615-9A00-2E4DA2430105}" type="parTrans" cxnId="{D55B4976-8B29-43AC-9FFF-F9D7A2EFCA03}">
      <dgm:prSet/>
      <dgm:spPr/>
      <dgm:t>
        <a:bodyPr/>
        <a:lstStyle/>
        <a:p>
          <a:endParaRPr lang="zh-TW" altLang="en-US"/>
        </a:p>
      </dgm:t>
    </dgm:pt>
    <dgm:pt modelId="{A8E0DF2E-160E-4656-A8F1-41174A6D7353}" type="sibTrans" cxnId="{D55B4976-8B29-43AC-9FFF-F9D7A2EFCA03}">
      <dgm:prSet/>
      <dgm:spPr/>
      <dgm:t>
        <a:bodyPr/>
        <a:lstStyle/>
        <a:p>
          <a:endParaRPr lang="zh-TW" altLang="en-US"/>
        </a:p>
      </dgm:t>
    </dgm:pt>
    <dgm:pt modelId="{79F66B92-A983-4D98-A7F7-B77415F09CB0}">
      <dgm:prSet phldrT="[文字]" custT="1"/>
      <dgm:spPr>
        <a:ln>
          <a:solidFill>
            <a:srgbClr val="FF66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因本產品，而降低年長者與家人之間的隔閡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AC8479-484D-4FA2-8566-6874209DD919}" type="parTrans" cxnId="{4CC983EA-ADCC-4936-B5AB-29DEF69C8FC5}">
      <dgm:prSet/>
      <dgm:spPr/>
      <dgm:t>
        <a:bodyPr/>
        <a:lstStyle/>
        <a:p>
          <a:endParaRPr lang="zh-TW" altLang="en-US"/>
        </a:p>
      </dgm:t>
    </dgm:pt>
    <dgm:pt modelId="{5BE85A16-AEEC-4E73-B773-DDAD3A9EF3DB}" type="sibTrans" cxnId="{4CC983EA-ADCC-4936-B5AB-29DEF69C8FC5}">
      <dgm:prSet/>
      <dgm:spPr/>
      <dgm:t>
        <a:bodyPr/>
        <a:lstStyle/>
        <a:p>
          <a:endParaRPr lang="zh-TW" altLang="en-US"/>
        </a:p>
      </dgm:t>
    </dgm:pt>
    <dgm:pt modelId="{B9784868-D8F5-4BAE-9134-C585536D8EA9}">
      <dgm:prSet phldrT="[文字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創造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A5F4CC-F340-4194-98E4-13B43EA51D87}" type="parTrans" cxnId="{A9588D92-D040-42EA-92F6-0C8F6DF7729A}">
      <dgm:prSet/>
      <dgm:spPr/>
      <dgm:t>
        <a:bodyPr/>
        <a:lstStyle/>
        <a:p>
          <a:endParaRPr lang="zh-TW" altLang="en-US"/>
        </a:p>
      </dgm:t>
    </dgm:pt>
    <dgm:pt modelId="{DF83B1C9-7655-4163-B5C8-7478D699986F}" type="sibTrans" cxnId="{A9588D92-D040-42EA-92F6-0C8F6DF7729A}">
      <dgm:prSet/>
      <dgm:spPr/>
      <dgm:t>
        <a:bodyPr/>
        <a:lstStyle/>
        <a:p>
          <a:endParaRPr lang="zh-TW" altLang="en-US"/>
        </a:p>
      </dgm:t>
    </dgm:pt>
    <dgm:pt modelId="{84D1C61F-4520-48D6-952A-8E859BAF7369}">
      <dgm:prSet phldrT="[文字]" custT="1"/>
      <dgm:spPr>
        <a:ln>
          <a:solidFill>
            <a:srgbClr val="FFFF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操作教學影片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3C5673-5BCD-4771-B3CB-00E518B1C6E4}" type="parTrans" cxnId="{53B55289-AB2C-4070-B95B-A2131376A671}">
      <dgm:prSet/>
      <dgm:spPr/>
      <dgm:t>
        <a:bodyPr/>
        <a:lstStyle/>
        <a:p>
          <a:endParaRPr lang="zh-TW" altLang="en-US"/>
        </a:p>
      </dgm:t>
    </dgm:pt>
    <dgm:pt modelId="{48294BEE-0CEB-4083-A9B6-CFF5AB904981}" type="sibTrans" cxnId="{53B55289-AB2C-4070-B95B-A2131376A671}">
      <dgm:prSet/>
      <dgm:spPr/>
      <dgm:t>
        <a:bodyPr/>
        <a:lstStyle/>
        <a:p>
          <a:endParaRPr lang="zh-TW" altLang="en-US"/>
        </a:p>
      </dgm:t>
    </dgm:pt>
    <dgm:pt modelId="{DF53BE8B-47EE-4B56-BCF0-6F6727EDB15A}">
      <dgm:prSet phldrT="[文字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化學添加物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FFB03D-39B7-477D-8AE9-D66991BA6A95}" type="parTrans" cxnId="{17036D3F-508E-48EB-8DEA-0C3A00C2878A}">
      <dgm:prSet/>
      <dgm:spPr/>
      <dgm:t>
        <a:bodyPr/>
        <a:lstStyle/>
        <a:p>
          <a:endParaRPr lang="zh-TW" altLang="en-US"/>
        </a:p>
      </dgm:t>
    </dgm:pt>
    <dgm:pt modelId="{80D8E2E1-4E8C-445F-A24E-D21677A6CF0C}" type="sibTrans" cxnId="{17036D3F-508E-48EB-8DEA-0C3A00C2878A}">
      <dgm:prSet/>
      <dgm:spPr/>
      <dgm:t>
        <a:bodyPr/>
        <a:lstStyle/>
        <a:p>
          <a:endParaRPr lang="zh-TW" altLang="en-US"/>
        </a:p>
      </dgm:t>
    </dgm:pt>
    <dgm:pt modelId="{C55930A5-DA33-49A3-ABE7-BFF3CED04D4E}">
      <dgm:prSet phldrT="[文字]" custT="1"/>
      <dgm:spPr>
        <a:solidFill>
          <a:srgbClr val="00FF00"/>
        </a:solidFill>
        <a:ln>
          <a:solidFill>
            <a:srgbClr val="00FF00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刪除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ADAB9E-B85A-4173-B216-63F0D47462D5}" type="parTrans" cxnId="{CA98965C-0666-4CBB-8F53-52AAFAAD3A94}">
      <dgm:prSet/>
      <dgm:spPr/>
      <dgm:t>
        <a:bodyPr/>
        <a:lstStyle/>
        <a:p>
          <a:endParaRPr lang="zh-TW" altLang="en-US"/>
        </a:p>
      </dgm:t>
    </dgm:pt>
    <dgm:pt modelId="{EEF272A3-4046-48C4-BB3A-02F7E0D9D03A}" type="sibTrans" cxnId="{CA98965C-0666-4CBB-8F53-52AAFAAD3A94}">
      <dgm:prSet/>
      <dgm:spPr/>
      <dgm:t>
        <a:bodyPr/>
        <a:lstStyle/>
        <a:p>
          <a:endParaRPr lang="zh-TW" altLang="en-US"/>
        </a:p>
      </dgm:t>
    </dgm:pt>
    <dgm:pt modelId="{AF25D9A8-9F59-4E6D-8D09-35B1CFA15D77}">
      <dgm:prSet phldrT="[文字]" custT="1"/>
      <dgm:spPr>
        <a:ln>
          <a:solidFill>
            <a:srgbClr val="FFFF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拼圖不是只能玩也可以食用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0011BF-FCAC-4E22-B12E-02CE3E0BE82E}" type="parTrans" cxnId="{33415CD0-CD78-4E9D-9A8E-8A8EB5BAA896}">
      <dgm:prSet/>
      <dgm:spPr/>
      <dgm:t>
        <a:bodyPr/>
        <a:lstStyle/>
        <a:p>
          <a:endParaRPr lang="zh-TW" altLang="en-US"/>
        </a:p>
      </dgm:t>
    </dgm:pt>
    <dgm:pt modelId="{08BC3CAC-B5AD-4A68-9422-F4BE8311324F}" type="sibTrans" cxnId="{33415CD0-CD78-4E9D-9A8E-8A8EB5BAA896}">
      <dgm:prSet/>
      <dgm:spPr/>
      <dgm:t>
        <a:bodyPr/>
        <a:lstStyle/>
        <a:p>
          <a:endParaRPr lang="zh-TW" altLang="en-US"/>
        </a:p>
      </dgm:t>
    </dgm:pt>
    <dgm:pt modelId="{63A96C9C-3EA7-45A5-BACE-294DE9728328}">
      <dgm:prSet phldrT="[文字]" custT="1"/>
      <dgm:spPr>
        <a:ln>
          <a:solidFill>
            <a:srgbClr val="FF6600"/>
          </a:solidFill>
        </a:ln>
      </dgm:spPr>
      <dgm:t>
        <a:bodyPr/>
        <a:lstStyle/>
        <a:p>
          <a:pPr>
            <a:lnSpc>
              <a:spcPts val="27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減緩老人智力退化的速度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5F3071-2469-418A-A24E-FF2A67595E52}" type="parTrans" cxnId="{74E919F8-DFBB-430D-ABFF-6AF636F41BC6}">
      <dgm:prSet/>
      <dgm:spPr/>
      <dgm:t>
        <a:bodyPr/>
        <a:lstStyle/>
        <a:p>
          <a:endParaRPr lang="zh-TW" altLang="en-US"/>
        </a:p>
      </dgm:t>
    </dgm:pt>
    <dgm:pt modelId="{DBC64529-9FED-4E18-9EAB-4AE6BFF8BF9A}" type="sibTrans" cxnId="{74E919F8-DFBB-430D-ABFF-6AF636F41BC6}">
      <dgm:prSet/>
      <dgm:spPr/>
      <dgm:t>
        <a:bodyPr/>
        <a:lstStyle/>
        <a:p>
          <a:endParaRPr lang="zh-TW" altLang="en-US"/>
        </a:p>
      </dgm:t>
    </dgm:pt>
    <dgm:pt modelId="{5637576E-1B40-486D-BCAC-559642B59B16}" type="pres">
      <dgm:prSet presAssocID="{3E0B3B90-C8E1-4556-AF65-0FB15B8925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EB3A25-232F-4057-8532-04FCA9FBDD8F}" type="pres">
      <dgm:prSet presAssocID="{15401F50-B580-491A-AE0B-B683980A56CE}" presName="composite" presStyleCnt="0"/>
      <dgm:spPr/>
      <dgm:t>
        <a:bodyPr/>
        <a:lstStyle/>
        <a:p>
          <a:endParaRPr lang="zh-TW" altLang="en-US"/>
        </a:p>
      </dgm:t>
    </dgm:pt>
    <dgm:pt modelId="{E0067709-5B78-46B3-ADD0-DA80637EA261}" type="pres">
      <dgm:prSet presAssocID="{15401F50-B580-491A-AE0B-B683980A56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0078A-5458-41CE-A91F-86DE674D7C80}" type="pres">
      <dgm:prSet presAssocID="{15401F50-B580-491A-AE0B-B683980A56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836792-9831-483F-B880-0A641AAE5807}" type="pres">
      <dgm:prSet presAssocID="{1E011007-7B33-4C24-8EFA-DF19D4185ECF}" presName="sp" presStyleCnt="0"/>
      <dgm:spPr/>
      <dgm:t>
        <a:bodyPr/>
        <a:lstStyle/>
        <a:p>
          <a:endParaRPr lang="zh-TW" altLang="en-US"/>
        </a:p>
      </dgm:t>
    </dgm:pt>
    <dgm:pt modelId="{7E1B06A3-99FA-4706-9617-C7086E64CCF1}" type="pres">
      <dgm:prSet presAssocID="{39F11913-AA79-4280-989A-7420EF63D02B}" presName="composite" presStyleCnt="0"/>
      <dgm:spPr/>
      <dgm:t>
        <a:bodyPr/>
        <a:lstStyle/>
        <a:p>
          <a:endParaRPr lang="zh-TW" altLang="en-US"/>
        </a:p>
      </dgm:t>
    </dgm:pt>
    <dgm:pt modelId="{49A9775A-A49F-4264-8500-AE25EC222157}" type="pres">
      <dgm:prSet presAssocID="{39F11913-AA79-4280-989A-7420EF63D0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E6DB3-A949-41EA-88DA-382E70917496}" type="pres">
      <dgm:prSet presAssocID="{39F11913-AA79-4280-989A-7420EF63D0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6B65C-1324-4EF1-9A4C-73EEE7D1A07F}" type="pres">
      <dgm:prSet presAssocID="{A8E0DF2E-160E-4656-A8F1-41174A6D7353}" presName="sp" presStyleCnt="0"/>
      <dgm:spPr/>
      <dgm:t>
        <a:bodyPr/>
        <a:lstStyle/>
        <a:p>
          <a:endParaRPr lang="zh-TW" altLang="en-US"/>
        </a:p>
      </dgm:t>
    </dgm:pt>
    <dgm:pt modelId="{42A2128B-9D19-4A7A-BC10-85F1BEB5E895}" type="pres">
      <dgm:prSet presAssocID="{B9784868-D8F5-4BAE-9134-C585536D8EA9}" presName="composite" presStyleCnt="0"/>
      <dgm:spPr/>
      <dgm:t>
        <a:bodyPr/>
        <a:lstStyle/>
        <a:p>
          <a:endParaRPr lang="zh-TW" altLang="en-US"/>
        </a:p>
      </dgm:t>
    </dgm:pt>
    <dgm:pt modelId="{E4F9576D-B628-4C8B-BBB8-700C136E1511}" type="pres">
      <dgm:prSet presAssocID="{B9784868-D8F5-4BAE-9134-C585536D8EA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FF0791-C047-44B1-83F9-EFAD965976B2}" type="pres">
      <dgm:prSet presAssocID="{B9784868-D8F5-4BAE-9134-C585536D8E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983B5-E00A-49EC-8A71-8553B2149163}" type="pres">
      <dgm:prSet presAssocID="{DF83B1C9-7655-4163-B5C8-7478D699986F}" presName="sp" presStyleCnt="0"/>
      <dgm:spPr/>
      <dgm:t>
        <a:bodyPr/>
        <a:lstStyle/>
        <a:p>
          <a:endParaRPr lang="zh-TW" altLang="en-US"/>
        </a:p>
      </dgm:t>
    </dgm:pt>
    <dgm:pt modelId="{15CFFBAB-3AD0-4422-9938-36A545C82D63}" type="pres">
      <dgm:prSet presAssocID="{C55930A5-DA33-49A3-ABE7-BFF3CED04D4E}" presName="composite" presStyleCnt="0"/>
      <dgm:spPr/>
      <dgm:t>
        <a:bodyPr/>
        <a:lstStyle/>
        <a:p>
          <a:endParaRPr lang="zh-TW" altLang="en-US"/>
        </a:p>
      </dgm:t>
    </dgm:pt>
    <dgm:pt modelId="{9B62484A-A418-4E6C-9EAE-D8ADA31008F8}" type="pres">
      <dgm:prSet presAssocID="{C55930A5-DA33-49A3-ABE7-BFF3CED04D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10EE0B-B0F8-4533-8A75-5300B0D7CAA8}" type="pres">
      <dgm:prSet presAssocID="{C55930A5-DA33-49A3-ABE7-BFF3CED04D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434DCF-8E43-4BD4-BD16-A4A1DC126791}" type="presOf" srcId="{BC6F8519-DF72-41EA-9CDF-FE787046481B}" destId="{E350078A-5458-41CE-A91F-86DE674D7C80}" srcOrd="0" destOrd="0" presId="urn:microsoft.com/office/officeart/2005/8/layout/chevron2"/>
    <dgm:cxn modelId="{079EACA3-068C-4370-8535-8CEF0B60D379}" srcId="{3E0B3B90-C8E1-4556-AF65-0FB15B892522}" destId="{15401F50-B580-491A-AE0B-B683980A56CE}" srcOrd="0" destOrd="0" parTransId="{C6F6CEFA-E77D-46F4-A41F-2CE258BCCD4D}" sibTransId="{1E011007-7B33-4C24-8EFA-DF19D4185ECF}"/>
    <dgm:cxn modelId="{5E301ECC-1C1E-4A49-BB59-48AD02CCD473}" type="presOf" srcId="{DF53BE8B-47EE-4B56-BCF0-6F6727EDB15A}" destId="{C410EE0B-B0F8-4533-8A75-5300B0D7CAA8}" srcOrd="0" destOrd="0" presId="urn:microsoft.com/office/officeart/2005/8/layout/chevron2"/>
    <dgm:cxn modelId="{F0C0BAEE-841F-4A27-BE33-DFF67D5B9B8A}" type="presOf" srcId="{3E0B3B90-C8E1-4556-AF65-0FB15B892522}" destId="{5637576E-1B40-486D-BCAC-559642B59B16}" srcOrd="0" destOrd="0" presId="urn:microsoft.com/office/officeart/2005/8/layout/chevron2"/>
    <dgm:cxn modelId="{53B55289-AB2C-4070-B95B-A2131376A671}" srcId="{B9784868-D8F5-4BAE-9134-C585536D8EA9}" destId="{84D1C61F-4520-48D6-952A-8E859BAF7369}" srcOrd="0" destOrd="0" parTransId="{483C5673-5BCD-4771-B3CB-00E518B1C6E4}" sibTransId="{48294BEE-0CEB-4083-A9B6-CFF5AB904981}"/>
    <dgm:cxn modelId="{12432214-5484-4566-A913-F2836430AC52}" type="presOf" srcId="{84D1C61F-4520-48D6-952A-8E859BAF7369}" destId="{89FF0791-C047-44B1-83F9-EFAD965976B2}" srcOrd="0" destOrd="0" presId="urn:microsoft.com/office/officeart/2005/8/layout/chevron2"/>
    <dgm:cxn modelId="{CA98965C-0666-4CBB-8F53-52AAFAAD3A94}" srcId="{3E0B3B90-C8E1-4556-AF65-0FB15B892522}" destId="{C55930A5-DA33-49A3-ABE7-BFF3CED04D4E}" srcOrd="3" destOrd="0" parTransId="{5AADAB9E-B85A-4173-B216-63F0D47462D5}" sibTransId="{EEF272A3-4046-48C4-BB3A-02F7E0D9D03A}"/>
    <dgm:cxn modelId="{17036D3F-508E-48EB-8DEA-0C3A00C2878A}" srcId="{C55930A5-DA33-49A3-ABE7-BFF3CED04D4E}" destId="{DF53BE8B-47EE-4B56-BCF0-6F6727EDB15A}" srcOrd="0" destOrd="0" parTransId="{0BFFB03D-39B7-477D-8AE9-D66991BA6A95}" sibTransId="{80D8E2E1-4E8C-445F-A24E-D21677A6CF0C}"/>
    <dgm:cxn modelId="{3EF05B6D-67D5-49E9-8909-41A715CF01BF}" type="presOf" srcId="{AF25D9A8-9F59-4E6D-8D09-35B1CFA15D77}" destId="{89FF0791-C047-44B1-83F9-EFAD965976B2}" srcOrd="0" destOrd="1" presId="urn:microsoft.com/office/officeart/2005/8/layout/chevron2"/>
    <dgm:cxn modelId="{A9588D92-D040-42EA-92F6-0C8F6DF7729A}" srcId="{3E0B3B90-C8E1-4556-AF65-0FB15B892522}" destId="{B9784868-D8F5-4BAE-9134-C585536D8EA9}" srcOrd="2" destOrd="0" parTransId="{6EA5F4CC-F340-4194-98E4-13B43EA51D87}" sibTransId="{DF83B1C9-7655-4163-B5C8-7478D699986F}"/>
    <dgm:cxn modelId="{4CC983EA-ADCC-4936-B5AB-29DEF69C8FC5}" srcId="{39F11913-AA79-4280-989A-7420EF63D02B}" destId="{79F66B92-A983-4D98-A7F7-B77415F09CB0}" srcOrd="0" destOrd="0" parTransId="{49AC8479-484D-4FA2-8566-6874209DD919}" sibTransId="{5BE85A16-AEEC-4E73-B773-DDAD3A9EF3DB}"/>
    <dgm:cxn modelId="{F0656E9A-B6EC-41A7-B32B-17F2AD71E10A}" type="presOf" srcId="{79F66B92-A983-4D98-A7F7-B77415F09CB0}" destId="{20CE6DB3-A949-41EA-88DA-382E70917496}" srcOrd="0" destOrd="0" presId="urn:microsoft.com/office/officeart/2005/8/layout/chevron2"/>
    <dgm:cxn modelId="{F4D77D68-CCF3-4FE2-89F9-D81D52E889C4}" srcId="{15401F50-B580-491A-AE0B-B683980A56CE}" destId="{BC6F8519-DF72-41EA-9CDF-FE787046481B}" srcOrd="0" destOrd="0" parTransId="{5CA298C1-8103-4DAC-924B-FC8877FDBBAD}" sibTransId="{5787C588-BBD1-4DD1-A017-B92CCE7E02DB}"/>
    <dgm:cxn modelId="{218CA2C5-1870-43C2-A745-40806031A8FA}" type="presOf" srcId="{B9784868-D8F5-4BAE-9134-C585536D8EA9}" destId="{E4F9576D-B628-4C8B-BBB8-700C136E1511}" srcOrd="0" destOrd="0" presId="urn:microsoft.com/office/officeart/2005/8/layout/chevron2"/>
    <dgm:cxn modelId="{4AB281FE-8C5B-4B7A-9444-270C537A6464}" type="presOf" srcId="{15401F50-B580-491A-AE0B-B683980A56CE}" destId="{E0067709-5B78-46B3-ADD0-DA80637EA261}" srcOrd="0" destOrd="0" presId="urn:microsoft.com/office/officeart/2005/8/layout/chevron2"/>
    <dgm:cxn modelId="{74E919F8-DFBB-430D-ABFF-6AF636F41BC6}" srcId="{39F11913-AA79-4280-989A-7420EF63D02B}" destId="{63A96C9C-3EA7-45A5-BACE-294DE9728328}" srcOrd="1" destOrd="0" parTransId="{CD5F3071-2469-418A-A24E-FF2A67595E52}" sibTransId="{DBC64529-9FED-4E18-9EAB-4AE6BFF8BF9A}"/>
    <dgm:cxn modelId="{D16FD112-EA92-4A08-9554-48FB68DFA453}" srcId="{15401F50-B580-491A-AE0B-B683980A56CE}" destId="{78B19D9F-5E00-491C-B9E7-B451CB1B9758}" srcOrd="1" destOrd="0" parTransId="{90E982C1-901D-4452-90BD-656110338106}" sibTransId="{3534E184-B89A-4E8B-B12B-38B598C5441B}"/>
    <dgm:cxn modelId="{18F77C97-64BA-43E3-918E-56977446A472}" type="presOf" srcId="{78B19D9F-5E00-491C-B9E7-B451CB1B9758}" destId="{E350078A-5458-41CE-A91F-86DE674D7C80}" srcOrd="0" destOrd="1" presId="urn:microsoft.com/office/officeart/2005/8/layout/chevron2"/>
    <dgm:cxn modelId="{D55B4976-8B29-43AC-9FFF-F9D7A2EFCA03}" srcId="{3E0B3B90-C8E1-4556-AF65-0FB15B892522}" destId="{39F11913-AA79-4280-989A-7420EF63D02B}" srcOrd="1" destOrd="0" parTransId="{AE4C3880-01D9-4615-9A00-2E4DA2430105}" sibTransId="{A8E0DF2E-160E-4656-A8F1-41174A6D7353}"/>
    <dgm:cxn modelId="{19F07AA4-D829-4A1E-A351-A23CDBDA52B5}" type="presOf" srcId="{39F11913-AA79-4280-989A-7420EF63D02B}" destId="{49A9775A-A49F-4264-8500-AE25EC222157}" srcOrd="0" destOrd="0" presId="urn:microsoft.com/office/officeart/2005/8/layout/chevron2"/>
    <dgm:cxn modelId="{6ACAA5E7-060F-4DEC-A6F1-025FC441E8EB}" type="presOf" srcId="{63A96C9C-3EA7-45A5-BACE-294DE9728328}" destId="{20CE6DB3-A949-41EA-88DA-382E70917496}" srcOrd="0" destOrd="1" presId="urn:microsoft.com/office/officeart/2005/8/layout/chevron2"/>
    <dgm:cxn modelId="{33415CD0-CD78-4E9D-9A8E-8A8EB5BAA896}" srcId="{B9784868-D8F5-4BAE-9134-C585536D8EA9}" destId="{AF25D9A8-9F59-4E6D-8D09-35B1CFA15D77}" srcOrd="1" destOrd="0" parTransId="{880011BF-FCAC-4E22-B12E-02CE3E0BE82E}" sibTransId="{08BC3CAC-B5AD-4A68-9422-F4BE8311324F}"/>
    <dgm:cxn modelId="{74A6A9BC-2A05-4CD2-8A59-C1A8380FFAF7}" type="presOf" srcId="{C55930A5-DA33-49A3-ABE7-BFF3CED04D4E}" destId="{9B62484A-A418-4E6C-9EAE-D8ADA31008F8}" srcOrd="0" destOrd="0" presId="urn:microsoft.com/office/officeart/2005/8/layout/chevron2"/>
    <dgm:cxn modelId="{E8FAFD7C-A937-4B4E-97B4-F718C42483D0}" type="presParOf" srcId="{5637576E-1B40-486D-BCAC-559642B59B16}" destId="{8AEB3A25-232F-4057-8532-04FCA9FBDD8F}" srcOrd="0" destOrd="0" presId="urn:microsoft.com/office/officeart/2005/8/layout/chevron2"/>
    <dgm:cxn modelId="{0C9580ED-B4EA-44AE-B348-0ED9711FEEF0}" type="presParOf" srcId="{8AEB3A25-232F-4057-8532-04FCA9FBDD8F}" destId="{E0067709-5B78-46B3-ADD0-DA80637EA261}" srcOrd="0" destOrd="0" presId="urn:microsoft.com/office/officeart/2005/8/layout/chevron2"/>
    <dgm:cxn modelId="{9296A8C3-1342-407D-9E66-253EF44C6449}" type="presParOf" srcId="{8AEB3A25-232F-4057-8532-04FCA9FBDD8F}" destId="{E350078A-5458-41CE-A91F-86DE674D7C80}" srcOrd="1" destOrd="0" presId="urn:microsoft.com/office/officeart/2005/8/layout/chevron2"/>
    <dgm:cxn modelId="{D245EAF9-E75E-4598-96E2-BC056F06FFAC}" type="presParOf" srcId="{5637576E-1B40-486D-BCAC-559642B59B16}" destId="{37836792-9831-483F-B880-0A641AAE5807}" srcOrd="1" destOrd="0" presId="urn:microsoft.com/office/officeart/2005/8/layout/chevron2"/>
    <dgm:cxn modelId="{1518CC09-090F-469D-8859-465769309E4D}" type="presParOf" srcId="{5637576E-1B40-486D-BCAC-559642B59B16}" destId="{7E1B06A3-99FA-4706-9617-C7086E64CCF1}" srcOrd="2" destOrd="0" presId="urn:microsoft.com/office/officeart/2005/8/layout/chevron2"/>
    <dgm:cxn modelId="{C82C8A1D-4815-4FAD-958B-7256B52B7519}" type="presParOf" srcId="{7E1B06A3-99FA-4706-9617-C7086E64CCF1}" destId="{49A9775A-A49F-4264-8500-AE25EC222157}" srcOrd="0" destOrd="0" presId="urn:microsoft.com/office/officeart/2005/8/layout/chevron2"/>
    <dgm:cxn modelId="{C6430921-CAFC-4709-B309-83F85155C077}" type="presParOf" srcId="{7E1B06A3-99FA-4706-9617-C7086E64CCF1}" destId="{20CE6DB3-A949-41EA-88DA-382E70917496}" srcOrd="1" destOrd="0" presId="urn:microsoft.com/office/officeart/2005/8/layout/chevron2"/>
    <dgm:cxn modelId="{C6C5B646-6F44-4638-A444-855067321D7D}" type="presParOf" srcId="{5637576E-1B40-486D-BCAC-559642B59B16}" destId="{28D6B65C-1324-4EF1-9A4C-73EEE7D1A07F}" srcOrd="3" destOrd="0" presId="urn:microsoft.com/office/officeart/2005/8/layout/chevron2"/>
    <dgm:cxn modelId="{E9FF96FC-49A1-48B7-B129-7B0B19A0D8AC}" type="presParOf" srcId="{5637576E-1B40-486D-BCAC-559642B59B16}" destId="{42A2128B-9D19-4A7A-BC10-85F1BEB5E895}" srcOrd="4" destOrd="0" presId="urn:microsoft.com/office/officeart/2005/8/layout/chevron2"/>
    <dgm:cxn modelId="{2FB87F7A-AC34-47E5-BCB5-1F6E7D090814}" type="presParOf" srcId="{42A2128B-9D19-4A7A-BC10-85F1BEB5E895}" destId="{E4F9576D-B628-4C8B-BBB8-700C136E1511}" srcOrd="0" destOrd="0" presId="urn:microsoft.com/office/officeart/2005/8/layout/chevron2"/>
    <dgm:cxn modelId="{63A2E958-320F-4A49-A595-F9129470CBD7}" type="presParOf" srcId="{42A2128B-9D19-4A7A-BC10-85F1BEB5E895}" destId="{89FF0791-C047-44B1-83F9-EFAD965976B2}" srcOrd="1" destOrd="0" presId="urn:microsoft.com/office/officeart/2005/8/layout/chevron2"/>
    <dgm:cxn modelId="{2F2729B7-8849-4851-AB3A-081D5B9AC907}" type="presParOf" srcId="{5637576E-1B40-486D-BCAC-559642B59B16}" destId="{DA9983B5-E00A-49EC-8A71-8553B2149163}" srcOrd="5" destOrd="0" presId="urn:microsoft.com/office/officeart/2005/8/layout/chevron2"/>
    <dgm:cxn modelId="{E6A2F5DB-A523-4886-9525-29EAAD0FBA19}" type="presParOf" srcId="{5637576E-1B40-486D-BCAC-559642B59B16}" destId="{15CFFBAB-3AD0-4422-9938-36A545C82D63}" srcOrd="6" destOrd="0" presId="urn:microsoft.com/office/officeart/2005/8/layout/chevron2"/>
    <dgm:cxn modelId="{EFF4438A-1B45-4F58-9DFF-A527762D9262}" type="presParOf" srcId="{15CFFBAB-3AD0-4422-9938-36A545C82D63}" destId="{9B62484A-A418-4E6C-9EAE-D8ADA31008F8}" srcOrd="0" destOrd="0" presId="urn:microsoft.com/office/officeart/2005/8/layout/chevron2"/>
    <dgm:cxn modelId="{FEACCD0A-AEBC-4D91-939E-3A1434C5D1D0}" type="presParOf" srcId="{15CFFBAB-3AD0-4422-9938-36A545C82D63}" destId="{C410EE0B-B0F8-4533-8A75-5300B0D7CA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C740-2E3E-4DC5-9F9D-9248EDA517D2}">
      <dsp:nvSpPr>
        <dsp:cNvPr id="0" name=""/>
        <dsp:cNvSpPr/>
      </dsp:nvSpPr>
      <dsp:spPr>
        <a:xfrm>
          <a:off x="1553140" y="274998"/>
          <a:ext cx="2089024" cy="2089024"/>
        </a:xfrm>
        <a:prstGeom prst="pieWedge">
          <a:avLst/>
        </a:prstGeom>
        <a:solidFill>
          <a:srgbClr val="0070C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優勢</a:t>
          </a:r>
          <a:r>
            <a:rPr lang="zh-TW" altLang="en-US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</a:t>
          </a:r>
          <a:r>
            <a:rPr lang="zh-TW" altLang="en-US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53140" y="274998"/>
        <a:ext cx="2089024" cy="2089024"/>
      </dsp:txXfrm>
    </dsp:sp>
    <dsp:sp modelId="{ACC5D811-D83F-4CE1-A785-888878BC8966}">
      <dsp:nvSpPr>
        <dsp:cNvPr id="0" name=""/>
        <dsp:cNvSpPr/>
      </dsp:nvSpPr>
      <dsp:spPr>
        <a:xfrm rot="5400000">
          <a:off x="3738655" y="274998"/>
          <a:ext cx="2089024" cy="2089024"/>
        </a:xfrm>
        <a:prstGeom prst="pieWedge">
          <a:avLst/>
        </a:prstGeom>
        <a:solidFill>
          <a:srgbClr val="FF66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劣勢</a:t>
          </a:r>
          <a:r>
            <a:rPr lang="zh-TW" altLang="en-US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</a:t>
          </a:r>
          <a:r>
            <a:rPr lang="zh-TW" altLang="en-US" sz="2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3738655" y="274998"/>
        <a:ext cx="2089024" cy="2089024"/>
      </dsp:txXfrm>
    </dsp:sp>
    <dsp:sp modelId="{85F1665B-46FB-4F11-B56E-D067A8B95549}">
      <dsp:nvSpPr>
        <dsp:cNvPr id="0" name=""/>
        <dsp:cNvSpPr/>
      </dsp:nvSpPr>
      <dsp:spPr>
        <a:xfrm rot="10800000">
          <a:off x="3738655" y="2460513"/>
          <a:ext cx="2089024" cy="2089024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738655" y="2460513"/>
        <a:ext cx="2089024" cy="2089024"/>
      </dsp:txXfrm>
    </dsp:sp>
    <dsp:sp modelId="{21E36364-127D-45AC-B1A7-DC24BC901116}">
      <dsp:nvSpPr>
        <dsp:cNvPr id="0" name=""/>
        <dsp:cNvSpPr/>
      </dsp:nvSpPr>
      <dsp:spPr>
        <a:xfrm rot="16200000">
          <a:off x="1553140" y="2460513"/>
          <a:ext cx="2089024" cy="2089024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dirty="0">
            <a:solidFill>
              <a:schemeClr val="tx1"/>
            </a:solidFill>
          </a:endParaRPr>
        </a:p>
      </dsp:txBody>
      <dsp:txXfrm rot="16200000">
        <a:off x="1553140" y="2460513"/>
        <a:ext cx="2089024" cy="2089024"/>
      </dsp:txXfrm>
    </dsp:sp>
    <dsp:sp modelId="{1A99CA93-3036-4445-9A90-0A10CCD8C8DB}">
      <dsp:nvSpPr>
        <dsp:cNvPr id="0" name=""/>
        <dsp:cNvSpPr/>
      </dsp:nvSpPr>
      <dsp:spPr>
        <a:xfrm>
          <a:off x="3329775" y="1978059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9B9EF-CD43-4B3B-ADC2-7709D3DDD9A0}">
      <dsp:nvSpPr>
        <dsp:cNvPr id="0" name=""/>
        <dsp:cNvSpPr/>
      </dsp:nvSpPr>
      <dsp:spPr>
        <a:xfrm rot="10800000">
          <a:off x="3329775" y="2219286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A621E-759E-479A-9E35-E119F17E3033}">
      <dsp:nvSpPr>
        <dsp:cNvPr id="0" name=""/>
        <dsp:cNvSpPr/>
      </dsp:nvSpPr>
      <dsp:spPr>
        <a:xfrm>
          <a:off x="2993" y="1481877"/>
          <a:ext cx="2964160" cy="146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3" y="1481877"/>
        <a:ext cx="2964160" cy="1153161"/>
      </dsp:txXfrm>
    </dsp:sp>
    <dsp:sp modelId="{B70E266B-C498-4AD0-A116-AA7CF1DB475F}">
      <dsp:nvSpPr>
        <dsp:cNvPr id="0" name=""/>
        <dsp:cNvSpPr/>
      </dsp:nvSpPr>
      <dsp:spPr>
        <a:xfrm>
          <a:off x="1656195" y="1476466"/>
          <a:ext cx="2704743" cy="2704743"/>
        </a:xfrm>
        <a:prstGeom prst="leftCircularArrow">
          <a:avLst>
            <a:gd name="adj1" fmla="val 2307"/>
            <a:gd name="adj2" fmla="val 278320"/>
            <a:gd name="adj3" fmla="val 1880431"/>
            <a:gd name="adj4" fmla="val 8851090"/>
            <a:gd name="adj5" fmla="val 2691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BA836-443A-49E2-9421-20752E7F2D62}">
      <dsp:nvSpPr>
        <dsp:cNvPr id="0" name=""/>
        <dsp:cNvSpPr/>
      </dsp:nvSpPr>
      <dsp:spPr>
        <a:xfrm>
          <a:off x="720084" y="2828157"/>
          <a:ext cx="2207555" cy="6003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市場區隔（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0084" y="2828157"/>
        <a:ext cx="2207555" cy="600364"/>
      </dsp:txXfrm>
    </dsp:sp>
    <dsp:sp modelId="{BC276079-8CD1-41FC-B020-73044B4A91E5}">
      <dsp:nvSpPr>
        <dsp:cNvPr id="0" name=""/>
        <dsp:cNvSpPr/>
      </dsp:nvSpPr>
      <dsp:spPr>
        <a:xfrm>
          <a:off x="3113276" y="1176714"/>
          <a:ext cx="2655375" cy="2171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EEFB4-DB27-4B6D-B511-9AE19AC81230}">
      <dsp:nvSpPr>
        <dsp:cNvPr id="0" name=""/>
        <dsp:cNvSpPr/>
      </dsp:nvSpPr>
      <dsp:spPr>
        <a:xfrm>
          <a:off x="4660163" y="-17434"/>
          <a:ext cx="2844918" cy="2844918"/>
        </a:xfrm>
        <a:prstGeom prst="circularArrow">
          <a:avLst>
            <a:gd name="adj1" fmla="val 2193"/>
            <a:gd name="adj2" fmla="val 263915"/>
            <a:gd name="adj3" fmla="val 20280281"/>
            <a:gd name="adj4" fmla="val 13295218"/>
            <a:gd name="adj5" fmla="val 2559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D3F72-F88A-41A8-9168-7DB30A388DC9}">
      <dsp:nvSpPr>
        <dsp:cNvPr id="0" name=""/>
        <dsp:cNvSpPr/>
      </dsp:nvSpPr>
      <dsp:spPr>
        <a:xfrm>
          <a:off x="3972136" y="688452"/>
          <a:ext cx="2220003" cy="628996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目標市場（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2136" y="688452"/>
        <a:ext cx="2220003" cy="628996"/>
      </dsp:txXfrm>
    </dsp:sp>
    <dsp:sp modelId="{41433713-2D74-4965-86EC-9B6B2F86E9C7}">
      <dsp:nvSpPr>
        <dsp:cNvPr id="0" name=""/>
        <dsp:cNvSpPr/>
      </dsp:nvSpPr>
      <dsp:spPr>
        <a:xfrm>
          <a:off x="6295629" y="1095017"/>
          <a:ext cx="2558360" cy="2274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E6AEC-9164-446B-BF86-58EF47035439}">
      <dsp:nvSpPr>
        <dsp:cNvPr id="0" name=""/>
        <dsp:cNvSpPr/>
      </dsp:nvSpPr>
      <dsp:spPr>
        <a:xfrm>
          <a:off x="7128188" y="3227325"/>
          <a:ext cx="1724309" cy="62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定位（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28188" y="3227325"/>
        <a:ext cx="1724309" cy="6289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C740-2E3E-4DC5-9F9D-9248EDA517D2}">
      <dsp:nvSpPr>
        <dsp:cNvPr id="0" name=""/>
        <dsp:cNvSpPr/>
      </dsp:nvSpPr>
      <dsp:spPr>
        <a:xfrm>
          <a:off x="1403357" y="144016"/>
          <a:ext cx="2089024" cy="2089024"/>
        </a:xfrm>
        <a:prstGeom prst="pieWedge">
          <a:avLst/>
        </a:prstGeom>
        <a:solidFill>
          <a:srgbClr val="FF99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03357" y="144016"/>
        <a:ext cx="2089024" cy="2089024"/>
      </dsp:txXfrm>
    </dsp:sp>
    <dsp:sp modelId="{ACC5D811-D83F-4CE1-A785-888878BC8966}">
      <dsp:nvSpPr>
        <dsp:cNvPr id="0" name=""/>
        <dsp:cNvSpPr/>
      </dsp:nvSpPr>
      <dsp:spPr>
        <a:xfrm rot="5400000">
          <a:off x="3851629" y="144016"/>
          <a:ext cx="2089024" cy="2089024"/>
        </a:xfrm>
        <a:prstGeom prst="pieWedge">
          <a:avLst/>
        </a:prstGeom>
        <a:solidFill>
          <a:srgbClr val="FF66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3851629" y="144016"/>
        <a:ext cx="2089024" cy="2089024"/>
      </dsp:txXfrm>
    </dsp:sp>
    <dsp:sp modelId="{85F1665B-46FB-4F11-B56E-D067A8B95549}">
      <dsp:nvSpPr>
        <dsp:cNvPr id="0" name=""/>
        <dsp:cNvSpPr/>
      </dsp:nvSpPr>
      <dsp:spPr>
        <a:xfrm rot="10800000">
          <a:off x="3851629" y="2591495"/>
          <a:ext cx="2089024" cy="2089024"/>
        </a:xfrm>
        <a:prstGeom prst="pieWedge">
          <a:avLst/>
        </a:prstGeom>
        <a:solidFill>
          <a:srgbClr val="FF99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851629" y="2591495"/>
        <a:ext cx="2089024" cy="2089024"/>
      </dsp:txXfrm>
    </dsp:sp>
    <dsp:sp modelId="{21E36364-127D-45AC-B1A7-DC24BC901116}">
      <dsp:nvSpPr>
        <dsp:cNvPr id="0" name=""/>
        <dsp:cNvSpPr/>
      </dsp:nvSpPr>
      <dsp:spPr>
        <a:xfrm rot="16200000">
          <a:off x="1404151" y="2591495"/>
          <a:ext cx="2089024" cy="2089024"/>
        </a:xfrm>
        <a:prstGeom prst="pieWedge">
          <a:avLst/>
        </a:prstGeom>
        <a:solidFill>
          <a:srgbClr val="FF66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dirty="0">
            <a:solidFill>
              <a:schemeClr val="tx1"/>
            </a:solidFill>
          </a:endParaRPr>
        </a:p>
      </dsp:txBody>
      <dsp:txXfrm rot="16200000">
        <a:off x="1404151" y="2591495"/>
        <a:ext cx="2089024" cy="2089024"/>
      </dsp:txXfrm>
    </dsp:sp>
    <dsp:sp modelId="{1A99CA93-3036-4445-9A90-0A10CCD8C8DB}">
      <dsp:nvSpPr>
        <dsp:cNvPr id="0" name=""/>
        <dsp:cNvSpPr/>
      </dsp:nvSpPr>
      <dsp:spPr>
        <a:xfrm>
          <a:off x="6444716" y="3960443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9B9EF-CD43-4B3B-ADC2-7709D3DDD9A0}">
      <dsp:nvSpPr>
        <dsp:cNvPr id="0" name=""/>
        <dsp:cNvSpPr/>
      </dsp:nvSpPr>
      <dsp:spPr>
        <a:xfrm rot="10800000">
          <a:off x="6012669" y="-313594"/>
          <a:ext cx="721268" cy="6271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165513-0AA1-4EB7-9006-1822D28F05D9}">
      <dsp:nvSpPr>
        <dsp:cNvPr id="0" name=""/>
        <dsp:cNvSpPr/>
      </dsp:nvSpPr>
      <dsp:spPr>
        <a:xfrm>
          <a:off x="0" y="72008"/>
          <a:ext cx="7753486" cy="134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757" tIns="1124712" rIns="6017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/>
        </a:p>
      </dsp:txBody>
      <dsp:txXfrm>
        <a:off x="0" y="72008"/>
        <a:ext cx="7753486" cy="1345844"/>
      </dsp:txXfrm>
    </dsp:sp>
    <dsp:sp modelId="{30FCDCD6-81AA-4F84-BA8C-96DD8376A884}">
      <dsp:nvSpPr>
        <dsp:cNvPr id="0" name=""/>
        <dsp:cNvSpPr/>
      </dsp:nvSpPr>
      <dsp:spPr>
        <a:xfrm>
          <a:off x="120636" y="4"/>
          <a:ext cx="5427440" cy="505434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4" tIns="0" rIns="2051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政治與法律因素  </a:t>
          </a:r>
          <a:r>
            <a:rPr lang="en-US" altLang="zh-TW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Politics and Law</a:t>
          </a:r>
        </a:p>
      </dsp:txBody>
      <dsp:txXfrm>
        <a:off x="120636" y="4"/>
        <a:ext cx="5427440" cy="505434"/>
      </dsp:txXfrm>
    </dsp:sp>
    <dsp:sp modelId="{07E55CA2-EA84-492E-90A9-6736CDC588B4}">
      <dsp:nvSpPr>
        <dsp:cNvPr id="0" name=""/>
        <dsp:cNvSpPr/>
      </dsp:nvSpPr>
      <dsp:spPr>
        <a:xfrm>
          <a:off x="0" y="1383401"/>
          <a:ext cx="7753486" cy="1312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819C0-438D-4AC6-9E23-90103D1312D8}">
      <dsp:nvSpPr>
        <dsp:cNvPr id="0" name=""/>
        <dsp:cNvSpPr/>
      </dsp:nvSpPr>
      <dsp:spPr>
        <a:xfrm>
          <a:off x="144017" y="1366774"/>
          <a:ext cx="5427440" cy="505434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4" tIns="0" rIns="2051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經濟要素  </a:t>
          </a:r>
          <a:r>
            <a:rPr lang="en-US" altLang="zh-TW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Economics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017" y="1366774"/>
        <a:ext cx="5427440" cy="505434"/>
      </dsp:txXfrm>
    </dsp:sp>
    <dsp:sp modelId="{20016AD7-E12E-4650-82D8-28FFDBE240CF}">
      <dsp:nvSpPr>
        <dsp:cNvPr id="0" name=""/>
        <dsp:cNvSpPr/>
      </dsp:nvSpPr>
      <dsp:spPr>
        <a:xfrm>
          <a:off x="0" y="2685702"/>
          <a:ext cx="7753486" cy="1312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36FB-91EC-4E6E-972B-E0D137E01076}">
      <dsp:nvSpPr>
        <dsp:cNvPr id="0" name=""/>
        <dsp:cNvSpPr/>
      </dsp:nvSpPr>
      <dsp:spPr>
        <a:xfrm>
          <a:off x="144017" y="2664294"/>
          <a:ext cx="5427440" cy="495535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4" tIns="0" rIns="2051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社會要素  </a:t>
          </a:r>
          <a:r>
            <a:rPr lang="en-US" altLang="zh-TW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Society and Culture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017" y="2664294"/>
        <a:ext cx="5427440" cy="495535"/>
      </dsp:txXfrm>
    </dsp:sp>
    <dsp:sp modelId="{3717E26B-0D70-4FCC-87BB-368B04BC0971}">
      <dsp:nvSpPr>
        <dsp:cNvPr id="0" name=""/>
        <dsp:cNvSpPr/>
      </dsp:nvSpPr>
      <dsp:spPr>
        <a:xfrm>
          <a:off x="0" y="3969305"/>
          <a:ext cx="7753486" cy="1249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EC584-C5CD-4686-9DBB-FD9E2DEF9900}">
      <dsp:nvSpPr>
        <dsp:cNvPr id="0" name=""/>
        <dsp:cNvSpPr/>
      </dsp:nvSpPr>
      <dsp:spPr>
        <a:xfrm>
          <a:off x="144017" y="3960442"/>
          <a:ext cx="5427440" cy="476837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4" tIns="0" rIns="2051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科技要素  </a:t>
          </a:r>
          <a:r>
            <a:rPr lang="en-US" altLang="zh-TW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Technology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017" y="3960442"/>
        <a:ext cx="5427440" cy="4768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23D1-9AB8-47B5-B3F7-61A75AAED663}" type="datetimeFigureOut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A243-40F1-406C-853D-8A13AB3EAA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392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432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440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396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3103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882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243-40F1-406C-853D-8A13AB3EAA7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012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8EA6-78FA-40A1-BFB2-FFF312EAC38F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CC51-E3E7-4933-8612-39CE84DF9CEB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5628-B5B8-4AC7-AC2A-B2FAE23B848B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1D7F-83CC-4883-9AD2-227B4C5F2B82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18876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CE7-46DA-47E1-A6E2-A0DE9A846F4C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A770-12FC-4C66-89EF-1520854EB138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0C34-AD97-4828-BD40-015AF21106F4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74C7-31C6-4FDC-B398-1A1BE8DFD648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A920-8BFE-4257-97AF-6754CA81C33E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894A-0A89-4F64-93E0-C6176498EBD0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A82-D6FB-463F-9259-A6673893314A}" type="datetime1">
              <a:rPr lang="zh-TW" altLang="en-US" smtClean="0"/>
              <a:pPr/>
              <a:t>2018/3/20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9E1462-133B-4B0B-A1FC-D48504933E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2D3F1E-365F-4DC9-8485-D60E26F7F592}" type="datetime1">
              <a:rPr lang="zh-TW" altLang="en-US" smtClean="0"/>
              <a:pPr/>
              <a:t>2018/3/20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0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5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53.pn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52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1.pn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54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2"/>
          <p:cNvSpPr txBox="1">
            <a:spLocks/>
          </p:cNvSpPr>
          <p:nvPr/>
        </p:nvSpPr>
        <p:spPr>
          <a:xfrm>
            <a:off x="323528" y="2128972"/>
            <a:ext cx="8208912" cy="4540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聖母醫護管理專科學校 資訊管理科 資五甲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沈孟祥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胡王杰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組員：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游于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萱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邱裕翔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G:\專題+比賽\2016全國大專院校行銷創新企劃競賽(德明財經科技大學)\圖片\獎盃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705744">
            <a:off x="7186564" y="480069"/>
            <a:ext cx="1644674" cy="14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專題+比賽\2016年第一屆海洋盃全國大專校院「樂活養生」創新創業企劃書競賽\圖片\拼圖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20028">
            <a:off x="6936502" y="3853172"/>
            <a:ext cx="1459798" cy="1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專題+比賽\2016年第一屆海洋盃全國大專校院「樂活養生」創新創業企劃書競賽\圖片\拼圖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256490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623731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TW" altLang="en-US" sz="32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長輩身體頂呱呱　子女心情笑</a:t>
            </a:r>
            <a:r>
              <a:rPr lang="zh-TW" altLang="en-US" sz="3200" b="1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哈哈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0069" y="147481"/>
            <a:ext cx="7126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薪火相傳，永遠留下最珍貴的回憶</a:t>
            </a:r>
            <a:endParaRPr lang="en-US" altLang="zh-TW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專題+比賽\2016年第一屆海洋盃全國大專校院「樂活養生」創新創業企劃書競賽\圖片\簡報7\投影片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11086" y="2708920"/>
            <a:ext cx="5481194" cy="3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超值優惠禮盒</a:t>
            </a:r>
            <a:endParaRPr lang="zh-TW" altLang="en-US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328592"/>
          </a:xfrm>
        </p:spPr>
        <p:txBody>
          <a:bodyPr>
            <a:normAutofit/>
          </a:bodyPr>
          <a:lstStyle/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薪火相傳，永遠留下最珍貴的回憶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29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茶、花茶 </a:t>
            </a:r>
            <a:r>
              <a:rPr lang="zh-TW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9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63688" y="33256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薏仁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5696" y="45515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檸檬茶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79712" y="555033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玉米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鬚茶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31842" y="3356993"/>
            <a:ext cx="121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普洱茶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08143" y="5550333"/>
            <a:ext cx="93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大麥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芽茶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76295" y="3356993"/>
            <a:ext cx="12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99994" y="4551513"/>
            <a:ext cx="12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55976" y="5661249"/>
            <a:ext cx="129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蓮子茶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72439" y="3356993"/>
            <a:ext cx="12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68145" y="45515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枸杞茶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68144" y="56612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龍眼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直線圖說文字 1 5"/>
          <p:cNvSpPr/>
          <p:nvPr/>
        </p:nvSpPr>
        <p:spPr>
          <a:xfrm>
            <a:off x="179512" y="3082898"/>
            <a:ext cx="1431574" cy="1009853"/>
          </a:xfrm>
          <a:prstGeom prst="borderCallout1">
            <a:avLst>
              <a:gd name="adj1" fmla="val 68382"/>
              <a:gd name="adj2" fmla="val 101279"/>
              <a:gd name="adj3" fmla="val 83369"/>
              <a:gd name="adj4" fmla="val 15242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</a:t>
            </a:r>
            <a:endParaRPr lang="en-US" altLang="zh-TW" sz="2400" b="1" dirty="0" smtClean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水腫</a:t>
            </a:r>
            <a:endParaRPr lang="zh-TW" altLang="en-US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直線圖說文字 1 19"/>
          <p:cNvSpPr/>
          <p:nvPr/>
        </p:nvSpPr>
        <p:spPr>
          <a:xfrm>
            <a:off x="179512" y="5013176"/>
            <a:ext cx="1187624" cy="1368152"/>
          </a:xfrm>
          <a:prstGeom prst="borderCallout1">
            <a:avLst>
              <a:gd name="adj1" fmla="val 46116"/>
              <a:gd name="adj2" fmla="val 109656"/>
              <a:gd name="adj3" fmla="val 92381"/>
              <a:gd name="adj4" fmla="val 148641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止瀉</a:t>
            </a:r>
            <a:endParaRPr lang="en-US" altLang="zh-TW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利尿</a:t>
            </a:r>
            <a:endParaRPr lang="en-US" altLang="zh-TW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養胃</a:t>
            </a:r>
            <a:endParaRPr lang="zh-TW" altLang="en-US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直線圖說文字 1 20"/>
          <p:cNvSpPr/>
          <p:nvPr/>
        </p:nvSpPr>
        <p:spPr>
          <a:xfrm>
            <a:off x="6948263" y="2662442"/>
            <a:ext cx="1431574" cy="1009853"/>
          </a:xfrm>
          <a:prstGeom prst="borderCallout1">
            <a:avLst>
              <a:gd name="adj1" fmla="val 66898"/>
              <a:gd name="adj2" fmla="val -2385"/>
              <a:gd name="adj3" fmla="val 180164"/>
              <a:gd name="adj4" fmla="val -120751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火氣</a:t>
            </a:r>
            <a:endParaRPr lang="en-US" altLang="zh-TW" sz="2400" b="1" dirty="0" smtClean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幫助睡眠</a:t>
            </a:r>
            <a:endParaRPr lang="zh-TW" altLang="en-US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直線圖說文字 1 21"/>
          <p:cNvSpPr/>
          <p:nvPr/>
        </p:nvSpPr>
        <p:spPr>
          <a:xfrm>
            <a:off x="7028858" y="4053554"/>
            <a:ext cx="1431574" cy="1457580"/>
          </a:xfrm>
          <a:prstGeom prst="borderCallout1">
            <a:avLst>
              <a:gd name="adj1" fmla="val 66898"/>
              <a:gd name="adj2" fmla="val -2385"/>
              <a:gd name="adj3" fmla="val 110947"/>
              <a:gd name="adj4" fmla="val -12505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</a:t>
            </a:r>
            <a:r>
              <a:rPr lang="zh-TW" altLang="zh-TW" sz="28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</a:t>
            </a:r>
            <a:endParaRPr lang="en-US" altLang="zh-TW" sz="2800" b="1" dirty="0" smtClean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8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安神</a:t>
            </a:r>
            <a:endParaRPr lang="en-US" altLang="zh-TW" sz="28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8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zh-TW" sz="28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endParaRPr lang="zh-TW" altLang="en-US" sz="28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爆炸 2 6"/>
          <p:cNvSpPr/>
          <p:nvPr/>
        </p:nvSpPr>
        <p:spPr>
          <a:xfrm rot="944020">
            <a:off x="6206657" y="-22517"/>
            <a:ext cx="2896983" cy="2896983"/>
          </a:xfrm>
          <a:prstGeom prst="irregularSeal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強打商品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483768" y="6122912"/>
            <a:ext cx="606536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一盒優惠價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699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包）、單包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可搭配其他系列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7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專題+比賽\2016年第一屆海洋盃全國大專校院「樂活養生」創新創業企劃書競賽\圖片\簡報7\投影片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11086" y="2708920"/>
            <a:ext cx="5481194" cy="3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超值優惠禮盒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328592"/>
          </a:xfrm>
        </p:spPr>
        <p:txBody>
          <a:bodyPr>
            <a:normAutofit/>
          </a:bodyPr>
          <a:lstStyle/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薪火相傳，永遠留下最珍貴的回憶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營養麥片、精力粥 </a:t>
            </a:r>
            <a:r>
              <a:rPr lang="zh-TW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63688" y="33569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栗子粥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835696" y="45515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紅棗粥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555033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百合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糯米粥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31842" y="3356993"/>
            <a:ext cx="121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核桃粥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059832" y="5703641"/>
            <a:ext cx="11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山藥粥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99994" y="3140969"/>
            <a:ext cx="129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紅棗豆漿麥片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4365105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桂圓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燕麥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72000" y="5550333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菊花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燕麥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68146" y="3068961"/>
            <a:ext cx="107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燕麥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96136" y="425418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枸杞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紫燕麥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724128" y="544522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牛奶芝麻麥片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直線圖說文字 1 18"/>
          <p:cNvSpPr/>
          <p:nvPr/>
        </p:nvSpPr>
        <p:spPr>
          <a:xfrm>
            <a:off x="179512" y="2924944"/>
            <a:ext cx="1431574" cy="1009853"/>
          </a:xfrm>
          <a:prstGeom prst="borderCallout1">
            <a:avLst>
              <a:gd name="adj1" fmla="val 68382"/>
              <a:gd name="adj2" fmla="val 101279"/>
              <a:gd name="adj3" fmla="val 96728"/>
              <a:gd name="adj4" fmla="val 15242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補腎壯腰</a:t>
            </a:r>
          </a:p>
        </p:txBody>
      </p:sp>
      <p:sp>
        <p:nvSpPr>
          <p:cNvPr id="20" name="直線圖說文字 1 19"/>
          <p:cNvSpPr/>
          <p:nvPr/>
        </p:nvSpPr>
        <p:spPr>
          <a:xfrm>
            <a:off x="179512" y="4293096"/>
            <a:ext cx="1431574" cy="1009853"/>
          </a:xfrm>
          <a:prstGeom prst="borderCallout1">
            <a:avLst>
              <a:gd name="adj1" fmla="val 68382"/>
              <a:gd name="adj2" fmla="val 101279"/>
              <a:gd name="adj3" fmla="val 80400"/>
              <a:gd name="adj4" fmla="val 1503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保護肝臟</a:t>
            </a:r>
          </a:p>
        </p:txBody>
      </p:sp>
      <p:sp>
        <p:nvSpPr>
          <p:cNvPr id="21" name="直線圖說文字 1 20"/>
          <p:cNvSpPr/>
          <p:nvPr/>
        </p:nvSpPr>
        <p:spPr>
          <a:xfrm>
            <a:off x="179512" y="5733256"/>
            <a:ext cx="1431574" cy="1009853"/>
          </a:xfrm>
          <a:prstGeom prst="borderCallout1">
            <a:avLst>
              <a:gd name="adj1" fmla="val 66897"/>
              <a:gd name="adj2" fmla="val 149445"/>
              <a:gd name="adj3" fmla="val 37352"/>
              <a:gd name="adj4" fmla="val 10007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養血健</a:t>
            </a:r>
            <a:r>
              <a:rPr lang="zh-TW" altLang="en-US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腦強壯</a:t>
            </a:r>
            <a:r>
              <a:rPr lang="zh-TW" altLang="en-US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筋骨</a:t>
            </a:r>
          </a:p>
        </p:txBody>
      </p:sp>
      <p:sp>
        <p:nvSpPr>
          <p:cNvPr id="22" name="爆炸 2 21"/>
          <p:cNvSpPr/>
          <p:nvPr/>
        </p:nvSpPr>
        <p:spPr>
          <a:xfrm rot="944020">
            <a:off x="6154822" y="16729"/>
            <a:ext cx="3232872" cy="3232872"/>
          </a:xfrm>
          <a:prstGeom prst="irregularSeal2">
            <a:avLst/>
          </a:prstGeom>
          <a:solidFill>
            <a:srgbClr val="00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endPara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1 23"/>
          <p:cNvSpPr/>
          <p:nvPr/>
        </p:nvSpPr>
        <p:spPr>
          <a:xfrm>
            <a:off x="7250152" y="2911769"/>
            <a:ext cx="1642328" cy="1180983"/>
          </a:xfrm>
          <a:prstGeom prst="borderCallout1">
            <a:avLst>
              <a:gd name="adj1" fmla="val 61732"/>
              <a:gd name="adj2" fmla="val 1818"/>
              <a:gd name="adj3" fmla="val 89076"/>
              <a:gd name="adj4" fmla="val -13045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補血</a:t>
            </a:r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功效促進</a:t>
            </a:r>
            <a:endParaRPr lang="en-US" altLang="zh-TW" sz="2400" b="1" dirty="0" smtClean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b="1" dirty="0" smtClean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</a:t>
            </a:r>
            <a:r>
              <a:rPr lang="zh-TW" altLang="zh-TW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迴圈</a:t>
            </a:r>
            <a:endParaRPr lang="zh-TW" altLang="en-US" sz="2400" b="1" dirty="0">
              <a:solidFill>
                <a:srgbClr val="0000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直線圖說文字 1 24"/>
          <p:cNvSpPr/>
          <p:nvPr/>
        </p:nvSpPr>
        <p:spPr>
          <a:xfrm>
            <a:off x="7328264" y="4581129"/>
            <a:ext cx="1642328" cy="1180983"/>
          </a:xfrm>
          <a:prstGeom prst="borderCallout1">
            <a:avLst>
              <a:gd name="adj1" fmla="val 66981"/>
              <a:gd name="adj2" fmla="val -1013"/>
              <a:gd name="adj3" fmla="val 40745"/>
              <a:gd name="adj4" fmla="val -4255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養陰補血益精明目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683104" y="6035716"/>
            <a:ext cx="6065360" cy="777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一盒優惠價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699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包）、單包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可搭配其他系列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專題+比賽\2016年第一屆海洋盃全國大專校院「樂活養生」創新創業企劃書競賽\圖片\簡報7\投影片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11086" y="2708920"/>
            <a:ext cx="5481194" cy="3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超值優惠禮盒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328592"/>
          </a:xfrm>
        </p:spPr>
        <p:txBody>
          <a:bodyPr>
            <a:normAutofit/>
          </a:bodyPr>
          <a:lstStyle/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薪火相傳，永遠留下最珍貴的回憶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古早味零嘴 </a:t>
            </a:r>
            <a:r>
              <a:rPr lang="zh-TW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9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63688" y="33569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芒果乾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07704" y="45515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華華丹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63688" y="57756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酸梅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31842" y="3356993"/>
            <a:ext cx="121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滿天星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59832" y="5703641"/>
            <a:ext cx="11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大豬公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6295" y="3356993"/>
            <a:ext cx="12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23693" y="4551513"/>
            <a:ext cx="130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橡皮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99992" y="5589241"/>
            <a:ext cx="86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72439" y="3356993"/>
            <a:ext cx="129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王子麵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96136" y="45515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嬌旺糖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868144" y="55892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麵茶</a:t>
            </a:r>
          </a:p>
        </p:txBody>
      </p:sp>
      <p:sp>
        <p:nvSpPr>
          <p:cNvPr id="18" name="爆炸 2 17"/>
          <p:cNvSpPr/>
          <p:nvPr/>
        </p:nvSpPr>
        <p:spPr>
          <a:xfrm rot="944020">
            <a:off x="5957871" y="106401"/>
            <a:ext cx="3232872" cy="3232872"/>
          </a:xfrm>
          <a:prstGeom prst="irregularSeal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再次回味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>
            <a:endCxn id="13" idx="2"/>
          </p:cNvCxnSpPr>
          <p:nvPr/>
        </p:nvCxnSpPr>
        <p:spPr>
          <a:xfrm flipV="1">
            <a:off x="1259633" y="5013178"/>
            <a:ext cx="3814279" cy="806896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專題+比賽\2016年第一屆海洋盃全國大專校院「樂活養生」創新創業企劃書競賽\圖片\橡皮糖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47045"/>
            <a:ext cx="1867672" cy="111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接點 25"/>
          <p:cNvCxnSpPr/>
          <p:nvPr/>
        </p:nvCxnSpPr>
        <p:spPr>
          <a:xfrm flipH="1" flipV="1">
            <a:off x="875132" y="4185085"/>
            <a:ext cx="1392612" cy="972108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G:\專題+比賽\2016年第一屆海洋盃全國大專校院「樂活養生」創新創業企劃書競賽\圖片\華華丹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177" y="3065999"/>
            <a:ext cx="1471909" cy="147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接點 29"/>
          <p:cNvCxnSpPr/>
          <p:nvPr/>
        </p:nvCxnSpPr>
        <p:spPr>
          <a:xfrm>
            <a:off x="6156178" y="4405249"/>
            <a:ext cx="1862409" cy="36370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:\專題+比賽\2016年第一屆海洋盃全國大專校院「樂活養生」創新創業企劃書競賽\圖片\嬌旺糖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9322" y="4206977"/>
            <a:ext cx="2164678" cy="115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683104" y="6006481"/>
            <a:ext cx="6065360" cy="8068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優惠價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399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包）、單包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可搭配其他系列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專題+比賽\2016年第一屆海洋盃全國大專校院「樂活養生」創新創業企劃書競賽\圖片\簡報7\投影片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124782">
            <a:off x="4435762" y="4008273"/>
            <a:ext cx="3350559" cy="24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超值優惠禮盒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328592"/>
          </a:xfrm>
        </p:spPr>
        <p:txBody>
          <a:bodyPr>
            <a:normAutofit/>
          </a:bodyPr>
          <a:lstStyle/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薪火相傳，永遠留下最珍貴的回憶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  <a:buBlip>
                <a:blip r:embed="rId3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r>
              <a:rPr lang="zh-TW" altLang="en-US" sz="29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6000" indent="0" algn="just">
              <a:lnSpc>
                <a:spcPts val="5000"/>
              </a:lnSpc>
              <a:buNone/>
            </a:pPr>
            <a:r>
              <a:rPr lang="zh-TW" altLang="en-US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婚禮小物、小孩週歲、各類禮品及紀念日愛的禮物，可自行提供照片或影片，也可挑選每塊拼圖裡要放入的驚喜哦</a:t>
            </a:r>
            <a:r>
              <a:rPr lang="en-US" altLang="zh-TW" sz="2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</p:txBody>
      </p:sp>
      <p:sp>
        <p:nvSpPr>
          <p:cNvPr id="20" name="爆炸 1 19"/>
          <p:cNvSpPr/>
          <p:nvPr/>
        </p:nvSpPr>
        <p:spPr>
          <a:xfrm rot="20272134">
            <a:off x="5096230" y="4206121"/>
            <a:ext cx="3693232" cy="235850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Surprise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5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操作方式</a:t>
            </a:r>
            <a:endParaRPr lang="zh-TW" altLang="en-US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2696"/>
            <a:ext cx="7620000" cy="4800600"/>
          </a:xfrm>
        </p:spPr>
        <p:txBody>
          <a:bodyPr>
            <a:normAutofit/>
          </a:bodyPr>
          <a:lstStyle/>
          <a:p>
            <a:pPr marL="360000" algn="just">
              <a:buBlip>
                <a:blip r:embed="rId2"/>
              </a:buBlip>
            </a:pPr>
            <a:r>
              <a:rPr lang="zh-TW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不知道</a:t>
            </a:r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該如何與家中長輩互動嗎</a:t>
            </a:r>
            <a:r>
              <a:rPr lang="zh-TW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？藉由</a:t>
            </a:r>
            <a:endParaRPr lang="en-US" altLang="zh-TW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86000" indent="0" algn="just">
              <a:buNone/>
            </a:pPr>
            <a:r>
              <a:rPr lang="zh-TW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我們的拼出屬於自己的美好年代吧</a:t>
            </a:r>
            <a:r>
              <a:rPr lang="en-US" altLang="zh-TW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  <a:endParaRPr lang="en-US" altLang="zh-TW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Blip>
                <a:blip r:embed="rId3"/>
              </a:buBlip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步驟一：</a:t>
            </a:r>
          </a:p>
          <a:p>
            <a:pPr marL="432000" indent="0" algn="just">
              <a:lnSpc>
                <a:spcPts val="40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請家中子女協助將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拼圖裡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的茶包拿出，放進熱水中為長輩們泡杯熱茶呦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8" name="Picture 3" descr="C:\Users\USER\Desktop\拼圖(結婚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41630">
            <a:off x="739884" y="3971439"/>
            <a:ext cx="3696649" cy="2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專題+比賽\2016全國大專院校行銷創新企劃競賽(德明財經科技大學)\茶包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90" y="4184927"/>
            <a:ext cx="25140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弧形向右箭號 9"/>
          <p:cNvSpPr/>
          <p:nvPr/>
        </p:nvSpPr>
        <p:spPr>
          <a:xfrm rot="15368352" flipH="1">
            <a:off x="4009108" y="3337294"/>
            <a:ext cx="1117315" cy="3194422"/>
          </a:xfrm>
          <a:prstGeom prst="curvedRightArrow">
            <a:avLst>
              <a:gd name="adj1" fmla="val 25000"/>
              <a:gd name="adj2" fmla="val 59183"/>
              <a:gd name="adj3" fmla="val 25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操作方式</a:t>
            </a:r>
            <a:endParaRPr lang="zh-TW" altLang="en-US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2696"/>
            <a:ext cx="7620000" cy="4800600"/>
          </a:xfrm>
        </p:spPr>
        <p:txBody>
          <a:bodyPr>
            <a:normAutofit/>
          </a:bodyPr>
          <a:lstStyle/>
          <a:p>
            <a:pPr marL="360000" algn="just">
              <a:buBlip>
                <a:blip r:embed="rId2"/>
              </a:buBlip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0" algn="just" eaLnBrk="0" hangingPunct="0">
              <a:lnSpc>
                <a:spcPts val="40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將茶包拼圖讓家中長輩先自行動動手動動腦，子女也可以引導長輩增加之間的互動，拼出完整的圖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9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89397">
            <a:off x="2345342" y="5017345"/>
            <a:ext cx="2104873" cy="14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弧形向右箭號 6"/>
          <p:cNvSpPr/>
          <p:nvPr/>
        </p:nvSpPr>
        <p:spPr>
          <a:xfrm rot="4226850">
            <a:off x="4485593" y="2564597"/>
            <a:ext cx="1042717" cy="3253812"/>
          </a:xfrm>
          <a:prstGeom prst="curvedRightArrow">
            <a:avLst>
              <a:gd name="adj1" fmla="val 25000"/>
              <a:gd name="adj2" fmla="val 59183"/>
              <a:gd name="adj3" fmla="val 25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356993"/>
            <a:ext cx="2268012" cy="24041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6" y="4241082"/>
            <a:ext cx="3504159" cy="2569945"/>
          </a:xfrm>
          <a:prstGeom prst="rect">
            <a:avLst/>
          </a:prstGeom>
        </p:spPr>
      </p:pic>
      <p:pic>
        <p:nvPicPr>
          <p:cNvPr id="3074" name="Picture 2" descr="C:\Users\USER\Desktop\拼圖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73309">
            <a:off x="6125647" y="5143293"/>
            <a:ext cx="828912" cy="7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2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6088" y="4891393"/>
            <a:ext cx="3178320" cy="191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739" y="1269415"/>
            <a:ext cx="7620000" cy="4800600"/>
          </a:xfrm>
        </p:spPr>
        <p:txBody>
          <a:bodyPr/>
          <a:lstStyle/>
          <a:p>
            <a:pPr algn="just">
              <a:buBlip>
                <a:blip r:embed="rId4"/>
              </a:buBlip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法一：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 algn="just">
              <a:lnSpc>
                <a:spcPts val="35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拿出智慧型手機下載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AURASMA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，掃一下，拼圖會依照所拼出的人生階段跳出有關的復古影片及令人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回味的音樂、照片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 rot="21336770">
            <a:off x="112224" y="2917506"/>
            <a:ext cx="3933092" cy="4039387"/>
            <a:chOff x="-3491786" y="2706875"/>
            <a:chExt cx="3933092" cy="4039386"/>
          </a:xfrm>
        </p:grpSpPr>
        <p:pic>
          <p:nvPicPr>
            <p:cNvPr id="13" name="Picture 9" descr="G:\專題+比賽\比賽\2017CUTE-企業盃全國大專校院暨高中職創新服務企劃競賽\圖+拼圖-1\投影片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389475">
              <a:off x="-2962243" y="3710933"/>
              <a:ext cx="2874005" cy="203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專題+比賽\2016年第一屆海洋盃全國大專校院「樂活養生」創新創業企劃書競賽\圖片\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5998489">
              <a:off x="-3544933" y="2760022"/>
              <a:ext cx="4039386" cy="3933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G:\專題+比賽\2016年第一屆海洋盃全國大專校院「樂活養生」創新創業企劃書競賽\圖片\14754962630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39952" y="3023885"/>
            <a:ext cx="2815866" cy="1917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弧形箭號 (下彎) 9"/>
          <p:cNvSpPr/>
          <p:nvPr/>
        </p:nvSpPr>
        <p:spPr>
          <a:xfrm>
            <a:off x="3275858" y="4387643"/>
            <a:ext cx="3129571" cy="121350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弧形箭號 (下彎) 6"/>
          <p:cNvSpPr/>
          <p:nvPr/>
        </p:nvSpPr>
        <p:spPr>
          <a:xfrm rot="19735155">
            <a:off x="2798305" y="3782128"/>
            <a:ext cx="2683297" cy="121350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玩法二：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 algn="just">
              <a:lnSpc>
                <a:spcPts val="40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除了可以整面圖用手機掃以外，每張拼圖也可以獨立掃哦，會依不同的情境有不同的驚喜哦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 rot="21227050">
            <a:off x="262779" y="2230792"/>
            <a:ext cx="4733143" cy="4861057"/>
            <a:chOff x="-485986" y="2461071"/>
            <a:chExt cx="4733143" cy="4861057"/>
          </a:xfrm>
        </p:grpSpPr>
        <p:pic>
          <p:nvPicPr>
            <p:cNvPr id="4098" name="Picture 2" descr="C:\Users\USER\Desktop\拼圖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337574">
              <a:off x="557368" y="3607479"/>
              <a:ext cx="2587755" cy="245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:\專題+比賽\2016年第一屆海洋盃全國大專校院「樂活養生」創新創業企劃書競賽\圖片\PHON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5998489">
              <a:off x="-549943" y="2525028"/>
              <a:ext cx="4861057" cy="473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G:\10.18舅舅結婚\舅舅照片\14442552031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6" y="2938549"/>
            <a:ext cx="2620945" cy="3946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10.18舅舅結婚\舅舅照片\14442551991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6424" y="2852936"/>
            <a:ext cx="2503773" cy="3946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10.18舅舅結婚\舅舅照片\144425519779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1041" y="2780928"/>
            <a:ext cx="3117385" cy="4156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弧形箭號 (下彎) 14"/>
          <p:cNvSpPr/>
          <p:nvPr/>
        </p:nvSpPr>
        <p:spPr>
          <a:xfrm rot="575399">
            <a:off x="3714687" y="3409276"/>
            <a:ext cx="3112709" cy="120696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80392" y="1292696"/>
            <a:ext cx="7620000" cy="480060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 algn="just">
              <a:buFont typeface="Arial" pitchFamily="34" charset="0"/>
              <a:buNone/>
            </a:pPr>
            <a:r>
              <a:rPr lang="zh-TW" alt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品嚐一</a:t>
            </a:r>
            <a:r>
              <a:rPr lang="zh-TW" altLang="en-US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杯茶的時間玩玩遊戲、聊聊天</a:t>
            </a:r>
            <a:r>
              <a:rPr lang="zh-TW" alt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 algn="just">
              <a:buFont typeface="Arial" pitchFamily="34" charset="0"/>
              <a:buNone/>
            </a:pPr>
            <a:r>
              <a:rPr lang="zh-TW" alt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</a:t>
            </a:r>
            <a:r>
              <a:rPr lang="zh-TW" altLang="en-US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簡單單的幸福，就讓長輩笑開懷</a:t>
            </a:r>
            <a:r>
              <a:rPr lang="en-US" altLang="zh-TW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  <a:p>
            <a:pPr marL="360000" indent="0" algn="just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現在忙碌於工作的子女，陪長輩們玩一些小遊戲，可預防腦部及四肢老化，增加彼此間的感情。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883699" y="4365105"/>
            <a:ext cx="3288703" cy="2189043"/>
            <a:chOff x="-1044624" y="188640"/>
            <a:chExt cx="7897215" cy="5256584"/>
          </a:xfrm>
        </p:grpSpPr>
        <p:pic>
          <p:nvPicPr>
            <p:cNvPr id="4098" name="Picture 2" descr="G:\專題+比賽\2016年第一屆海洋盃全國大專校院「樂活養生」創新創業企劃書競賽\圖片\一起喝茶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624" y="188640"/>
              <a:ext cx="7897215" cy="52565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800598" y="4725144"/>
              <a:ext cx="5859636" cy="5040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薪火相傳，永遠留下最珍貴的回憶</a:t>
              </a:r>
              <a:endPara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024954">
            <a:off x="272382" y="4281899"/>
            <a:ext cx="2949289" cy="20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拼圖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00148">
            <a:off x="2327415" y="4242035"/>
            <a:ext cx="2310980" cy="21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7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620000" cy="1143000"/>
          </a:xfrm>
        </p:spPr>
        <p:txBody>
          <a:bodyPr/>
          <a:lstStyle/>
          <a:p>
            <a:r>
              <a:rPr lang="en-US" altLang="zh-TW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95536" y="1556792"/>
            <a:ext cx="7920880" cy="5184576"/>
            <a:chOff x="395536" y="1340768"/>
            <a:chExt cx="7920880" cy="5184576"/>
          </a:xfrm>
        </p:grpSpPr>
        <p:grpSp>
          <p:nvGrpSpPr>
            <p:cNvPr id="12" name="群組 11"/>
            <p:cNvGrpSpPr/>
            <p:nvPr/>
          </p:nvGrpSpPr>
          <p:grpSpPr>
            <a:xfrm>
              <a:off x="791580" y="1484784"/>
              <a:ext cx="7380820" cy="4824536"/>
              <a:chOff x="935596" y="1484784"/>
              <a:chExt cx="7380820" cy="4824536"/>
            </a:xfrm>
          </p:grpSpPr>
          <p:graphicFrame>
            <p:nvGraphicFramePr>
              <p:cNvPr id="4" name="資料庫圖表 3"/>
              <p:cNvGraphicFramePr/>
              <p:nvPr>
                <p:extLst>
                  <p:ext uri="{D42A27DB-BD31-4B8C-83A1-F6EECF244321}">
                    <p14:modId xmlns:p14="http://schemas.microsoft.com/office/powerpoint/2010/main" xmlns="" val="3977249075"/>
                  </p:ext>
                </p:extLst>
              </p:nvPr>
            </p:nvGraphicFramePr>
            <p:xfrm>
              <a:off x="935596" y="1484784"/>
              <a:ext cx="7380820" cy="4824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0" name="文字方塊 9"/>
              <p:cNvSpPr txBox="1"/>
              <p:nvPr/>
            </p:nvSpPr>
            <p:spPr>
              <a:xfrm>
                <a:off x="3131840" y="4278868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TW" altLang="en-US" sz="2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機會</a:t>
                </a:r>
                <a:r>
                  <a:rPr lang="zh-TW" altLang="en-US" sz="2200" b="1" dirty="0"/>
                  <a:t>（</a:t>
                </a:r>
                <a:r>
                  <a:rPr lang="en-US" altLang="zh-TW" sz="2200" b="1" dirty="0"/>
                  <a:t>O</a:t>
                </a:r>
                <a:r>
                  <a:rPr lang="zh-TW" altLang="en-US" sz="2200" b="1" dirty="0" smtClean="0"/>
                  <a:t>）</a:t>
                </a:r>
                <a:endParaRPr lang="zh-TW" altLang="en-US" sz="2200" b="1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4860032" y="4293096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zh-TW" altLang="en-US" sz="22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威脅</a:t>
                </a:r>
                <a:r>
                  <a:rPr lang="zh-TW" altLang="en-US" sz="2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2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</a:t>
                </a:r>
                <a:r>
                  <a:rPr lang="zh-TW" altLang="en-US" sz="2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</p:txBody>
          </p:sp>
        </p:grpSp>
        <p:sp>
          <p:nvSpPr>
            <p:cNvPr id="7" name="圓角矩形 6"/>
            <p:cNvSpPr/>
            <p:nvPr/>
          </p:nvSpPr>
          <p:spPr>
            <a:xfrm>
              <a:off x="4860032" y="4941168"/>
              <a:ext cx="3456384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較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容易被模仿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替代性商品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威脅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395536" y="1340768"/>
              <a:ext cx="3744416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思考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預防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智力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退化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銀髮族</a:t>
              </a:r>
              <a:r>
                <a: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為主要群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自由搭配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喜歡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的養生茶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天然原物料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組成</a:t>
              </a: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788024" y="1340768"/>
              <a:ext cx="3528392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製作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成本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較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通路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方面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不足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外包裝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製作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繁瑣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公司與品牌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知名度不高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95536" y="4748746"/>
              <a:ext cx="3744416" cy="17765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廣大</a:t>
              </a: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民眾越來越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注重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養生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市面上尚未有這項產品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越來越多人想與家中年長者互動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37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392" y="-99392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3754760" cy="5517232"/>
          </a:xfrm>
        </p:spPr>
        <p:txBody>
          <a:bodyPr>
            <a:noAutofit/>
          </a:bodyPr>
          <a:lstStyle/>
          <a:p>
            <a:pPr marL="719138" indent="-604838"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indent="-604838"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en-US" altLang="zh-TW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產品介紹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產品功效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超值優惠禮盒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操作方式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STP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 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4P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4C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PEST 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五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211960" y="44624"/>
            <a:ext cx="4330824" cy="6912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藍海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網路平台應用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Blip>
                <a:blip r:embed="rId3"/>
              </a:buBlip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七流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同理心地圖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價值主張圖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商業模式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病毒式行銷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口碑行銷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資料庫行銷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行銷方案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預估資金需求表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預估每月營運資  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lnSpc>
                <a:spcPts val="3000"/>
              </a:lnSpc>
              <a:buSzPct val="200000"/>
              <a:buNone/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金需求表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損益表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buSzPct val="200000"/>
              <a:buFont typeface="Arial" pitchFamily="34" charset="0"/>
              <a:buBlip>
                <a:blip r:embed="rId3"/>
              </a:buBlip>
            </a:pPr>
            <a:r>
              <a:rPr lang="zh-TW" altLang="en-US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結論</a:t>
            </a:r>
            <a:endPara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41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STP</a:t>
            </a:r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07504" y="1484785"/>
            <a:ext cx="9001000" cy="4464496"/>
            <a:chOff x="107504" y="1484784"/>
            <a:chExt cx="9001000" cy="4464496"/>
          </a:xfrm>
        </p:grpSpPr>
        <p:graphicFrame>
          <p:nvGraphicFramePr>
            <p:cNvPr id="6" name="資料庫圖表 5"/>
            <p:cNvGraphicFramePr/>
            <p:nvPr>
              <p:extLst>
                <p:ext uri="{D42A27DB-BD31-4B8C-83A1-F6EECF244321}">
                  <p14:modId xmlns:p14="http://schemas.microsoft.com/office/powerpoint/2010/main" xmlns="" val="3044340766"/>
                </p:ext>
              </p:extLst>
            </p:nvPr>
          </p:nvGraphicFramePr>
          <p:xfrm>
            <a:off x="107504" y="1484784"/>
            <a:ext cx="8856984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3347864" y="2780928"/>
              <a:ext cx="2664296" cy="255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ts val="2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35~50</a:t>
              </a:r>
              <a:r>
                <a:rPr lang="zh-TW" altLang="en-US" sz="1600" b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 </a:t>
              </a:r>
              <a:r>
                <a:rPr lang="zh-TW" altLang="en-US" sz="1600" b="1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孝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親族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孝順年長者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，並讓年長者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大腦多思考減少腦力退化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0" indent="-285750">
                <a:lnSpc>
                  <a:spcPts val="2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 活力銀髮族可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預防手腳及腦部退化，促進親子同樂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0" indent="-285750">
                <a:lnSpc>
                  <a:spcPts val="2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重視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產品品質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endPara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23528" y="3092767"/>
              <a:ext cx="288032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l"/>
              </a:pP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20~64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 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孝親族</a:t>
              </a: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l"/>
              </a:pP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歲以上 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活力銀髮族</a:t>
              </a: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價格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貴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品質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相對較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高，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給予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高品質享受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44208" y="2699723"/>
              <a:ext cx="2664296" cy="231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ts val="2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聘請專業的繪圖師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畫出屬於本公司，豐富既鮮豔的圖，讓年長者有如回到從前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薪火相傳，永遠留下最珍貴的回憶。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0" indent="-285750">
                <a:lnSpc>
                  <a:spcPts val="2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強調健康養生茶，並嚴格把關。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53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21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971600" y="3429000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427984" y="704775"/>
            <a:ext cx="0" cy="59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179512" y="2348879"/>
            <a:ext cx="2664296" cy="2304257"/>
            <a:chOff x="179512" y="2708921"/>
            <a:chExt cx="2664296" cy="1955466"/>
          </a:xfrm>
        </p:grpSpPr>
        <p:sp>
          <p:nvSpPr>
            <p:cNvPr id="12" name="矩形 11"/>
            <p:cNvSpPr/>
            <p:nvPr/>
          </p:nvSpPr>
          <p:spPr>
            <a:xfrm>
              <a:off x="179512" y="2708921"/>
              <a:ext cx="2664296" cy="195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2852936"/>
              <a:ext cx="2304256" cy="1656184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b="1" u="sng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供應商議價能力</a:t>
              </a:r>
              <a:endParaRPr lang="en-US" altLang="zh-TW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廠商：因茶業績及有機花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成本較高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，產量也較少，多屬於大盤商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203848" y="2492896"/>
            <a:ext cx="2664296" cy="1955467"/>
            <a:chOff x="179512" y="2708921"/>
            <a:chExt cx="2664296" cy="1955466"/>
          </a:xfrm>
        </p:grpSpPr>
        <p:sp>
          <p:nvSpPr>
            <p:cNvPr id="18" name="矩形 17"/>
            <p:cNvSpPr/>
            <p:nvPr/>
          </p:nvSpPr>
          <p:spPr>
            <a:xfrm>
              <a:off x="179512" y="2708921"/>
              <a:ext cx="2664296" cy="195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59532" y="2852936"/>
              <a:ext cx="2304256" cy="16561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現有兢爭</a:t>
              </a:r>
              <a:r>
                <a:rPr lang="zh-TW" altLang="en-US" sz="2000" b="1" u="sng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</a:t>
              </a:r>
              <a:endParaRPr lang="en-US" altLang="zh-TW" sz="20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5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茶葉專賣店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5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網路茶葉專賣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店</a:t>
              </a:r>
              <a:endParaRPr lang="en-US" altLang="zh-TW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228184" y="2564904"/>
            <a:ext cx="2664296" cy="1955467"/>
            <a:chOff x="179512" y="2708921"/>
            <a:chExt cx="2664296" cy="1955466"/>
          </a:xfrm>
        </p:grpSpPr>
        <p:sp>
          <p:nvSpPr>
            <p:cNvPr id="21" name="矩形 20"/>
            <p:cNvSpPr/>
            <p:nvPr/>
          </p:nvSpPr>
          <p:spPr>
            <a:xfrm>
              <a:off x="179512" y="2708921"/>
              <a:ext cx="2664296" cy="195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59532" y="2852936"/>
              <a:ext cx="2304256" cy="1656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顧客議價能力</a:t>
              </a:r>
              <a:endParaRPr lang="en-US" altLang="zh-TW" sz="2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5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一般大眾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5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網路使用者</a:t>
              </a:r>
              <a:endParaRPr lang="zh-TW" altLang="en-US" sz="2000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203848" y="260648"/>
            <a:ext cx="2664296" cy="1955467"/>
            <a:chOff x="179512" y="2708921"/>
            <a:chExt cx="2664296" cy="1955466"/>
          </a:xfrm>
        </p:grpSpPr>
        <p:sp>
          <p:nvSpPr>
            <p:cNvPr id="27" name="矩形 26"/>
            <p:cNvSpPr/>
            <p:nvPr/>
          </p:nvSpPr>
          <p:spPr>
            <a:xfrm>
              <a:off x="179512" y="2708921"/>
              <a:ext cx="2664296" cy="195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59532" y="2852936"/>
              <a:ext cx="2304256" cy="16561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u="sng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潛在競爭者</a:t>
              </a:r>
              <a:endParaRPr lang="en-US" altLang="zh-TW" sz="20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2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容易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被仿冒</a:t>
              </a:r>
            </a:p>
            <a:p>
              <a:pPr algn="ctr"/>
              <a:endParaRPr lang="zh-TW" altLang="en-US" u="sng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203848" y="4736069"/>
            <a:ext cx="2664296" cy="1955467"/>
            <a:chOff x="179512" y="2708921"/>
            <a:chExt cx="2664296" cy="1955466"/>
          </a:xfrm>
        </p:grpSpPr>
        <p:sp>
          <p:nvSpPr>
            <p:cNvPr id="30" name="矩形 29"/>
            <p:cNvSpPr/>
            <p:nvPr/>
          </p:nvSpPr>
          <p:spPr>
            <a:xfrm>
              <a:off x="179512" y="2708921"/>
              <a:ext cx="2664296" cy="195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59532" y="2852936"/>
              <a:ext cx="2304256" cy="1656184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b="1" u="sng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替代品威脅</a:t>
              </a:r>
              <a:endParaRPr lang="en-US" altLang="zh-TW" sz="2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endParaRPr lang="en-US" altLang="zh-TW" sz="2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茶葉專賣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店</a:t>
              </a:r>
              <a:endParaRPr lang="en-US" altLang="zh-TW" sz="2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橢圓 31"/>
          <p:cNvSpPr/>
          <p:nvPr/>
        </p:nvSpPr>
        <p:spPr>
          <a:xfrm>
            <a:off x="2194744" y="4086971"/>
            <a:ext cx="864096" cy="864096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5292080" y="1556792"/>
            <a:ext cx="864096" cy="864096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</a:p>
        </p:txBody>
      </p:sp>
      <p:sp>
        <p:nvSpPr>
          <p:cNvPr id="34" name="橢圓 33"/>
          <p:cNvSpPr/>
          <p:nvPr/>
        </p:nvSpPr>
        <p:spPr>
          <a:xfrm>
            <a:off x="8244408" y="3933056"/>
            <a:ext cx="864096" cy="864096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</a:p>
        </p:txBody>
      </p:sp>
      <p:sp>
        <p:nvSpPr>
          <p:cNvPr id="35" name="橢圓 34"/>
          <p:cNvSpPr/>
          <p:nvPr/>
        </p:nvSpPr>
        <p:spPr>
          <a:xfrm>
            <a:off x="5395799" y="5949280"/>
            <a:ext cx="864096" cy="864096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標題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7620000" cy="1143000"/>
          </a:xfrm>
        </p:spPr>
        <p:txBody>
          <a:bodyPr/>
          <a:lstStyle/>
          <a:p>
            <a:r>
              <a:rPr lang="en-US" altLang="zh-TW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力分析</a:t>
            </a:r>
          </a:p>
        </p:txBody>
      </p:sp>
      <p:sp>
        <p:nvSpPr>
          <p:cNvPr id="25" name="橢圓 24"/>
          <p:cNvSpPr/>
          <p:nvPr/>
        </p:nvSpPr>
        <p:spPr>
          <a:xfrm>
            <a:off x="2951820" y="2329751"/>
            <a:ext cx="864096" cy="864096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5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4P 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79512" y="1268760"/>
            <a:ext cx="8136904" cy="5328592"/>
            <a:chOff x="395536" y="1268760"/>
            <a:chExt cx="8136904" cy="5328592"/>
          </a:xfrm>
        </p:grpSpPr>
        <p:grpSp>
          <p:nvGrpSpPr>
            <p:cNvPr id="20" name="群組 19"/>
            <p:cNvGrpSpPr/>
            <p:nvPr/>
          </p:nvGrpSpPr>
          <p:grpSpPr>
            <a:xfrm>
              <a:off x="791580" y="1484784"/>
              <a:ext cx="7380820" cy="4824536"/>
              <a:chOff x="791580" y="1484784"/>
              <a:chExt cx="7380820" cy="4824536"/>
            </a:xfrm>
          </p:grpSpPr>
          <p:graphicFrame>
            <p:nvGraphicFramePr>
              <p:cNvPr id="12" name="資料庫圖表 11"/>
              <p:cNvGraphicFramePr/>
              <p:nvPr>
                <p:extLst>
                  <p:ext uri="{D42A27DB-BD31-4B8C-83A1-F6EECF244321}">
                    <p14:modId xmlns:p14="http://schemas.microsoft.com/office/powerpoint/2010/main" xmlns="" val="4041512248"/>
                  </p:ext>
                </p:extLst>
              </p:nvPr>
            </p:nvGraphicFramePr>
            <p:xfrm>
              <a:off x="791580" y="1484784"/>
              <a:ext cx="7380820" cy="4824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6" name="文字方塊 15"/>
              <p:cNvSpPr txBox="1"/>
              <p:nvPr/>
            </p:nvSpPr>
            <p:spPr>
              <a:xfrm>
                <a:off x="2627784" y="3068960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產品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Product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4716016" y="3070701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通路</a:t>
                </a: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Place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2627784" y="4150821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促銷</a:t>
                </a: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Promotion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716016" y="4150821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價格</a:t>
                </a: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Price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" name="圓角矩形 7"/>
            <p:cNvSpPr/>
            <p:nvPr/>
          </p:nvSpPr>
          <p:spPr>
            <a:xfrm>
              <a:off x="4860032" y="4941168"/>
              <a:ext cx="3456384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一盒優惠價 </a:t>
              </a:r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699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元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 </a:t>
              </a:r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元  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茶、麥片、粥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一包 </a:t>
              </a:r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37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元  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零嘴）</a:t>
              </a:r>
              <a:endPara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95536" y="1268760"/>
              <a:ext cx="3744416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茶包、麥片、粥等健康食品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擴增實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境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手做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拼圖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788024" y="1268760"/>
              <a:ext cx="3744416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實體店面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網路商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城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網路社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異業結合 </a:t>
              </a:r>
              <a:r>
                <a:rPr lang="en-US" altLang="zh-TW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養護院、醫療健康食品商家</a:t>
              </a:r>
              <a:r>
                <a:rPr lang="en-US" altLang="zh-TW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95536" y="4820754"/>
              <a:ext cx="3744416" cy="17765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000"/>
                </a:lnSpc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電視、網路廣告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en-US" altLang="zh-TW" sz="2000" b="1" dirty="0" err="1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Youtube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微電影影片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u"/>
              </a:pP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圓角化對角線角落矩形 21"/>
            <p:cNvSpPr/>
            <p:nvPr/>
          </p:nvSpPr>
          <p:spPr>
            <a:xfrm>
              <a:off x="2195736" y="1916832"/>
              <a:ext cx="1584176" cy="1008112"/>
            </a:xfrm>
            <a:prstGeom prst="round2Diag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300"/>
                </a:lnSpc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獨一無二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3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合一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3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驚喜有趣</a:t>
              </a:r>
            </a:p>
          </p:txBody>
        </p:sp>
        <p:sp>
          <p:nvSpPr>
            <p:cNvPr id="3" name="左-右雙向箭號 2"/>
            <p:cNvSpPr/>
            <p:nvPr/>
          </p:nvSpPr>
          <p:spPr>
            <a:xfrm>
              <a:off x="2051720" y="3789040"/>
              <a:ext cx="4860540" cy="21602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左-右雙向箭號 20"/>
            <p:cNvSpPr/>
            <p:nvPr/>
          </p:nvSpPr>
          <p:spPr>
            <a:xfrm rot="5400000">
              <a:off x="2033718" y="3807042"/>
              <a:ext cx="4860540" cy="21602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08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4C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51520" y="1340768"/>
            <a:ext cx="8064896" cy="5328592"/>
            <a:chOff x="251520" y="1340768"/>
            <a:chExt cx="8064896" cy="5328592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xmlns="" val="285999135"/>
                </p:ext>
              </p:extLst>
            </p:nvPr>
          </p:nvGraphicFramePr>
          <p:xfrm>
            <a:off x="323528" y="1340768"/>
            <a:ext cx="7992888" cy="5328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文字方塊 2"/>
            <p:cNvSpPr txBox="1"/>
            <p:nvPr/>
          </p:nvSpPr>
          <p:spPr>
            <a:xfrm>
              <a:off x="1259632" y="4297595"/>
              <a:ext cx="230425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sz="2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便利</a:t>
              </a:r>
              <a:endParaRPr lang="en-US" altLang="zh-TW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90000"/>
                </a:lnSpc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Convenience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788024" y="4293096"/>
              <a:ext cx="273630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sz="2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Communication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115616" y="3068960"/>
              <a:ext cx="252028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sz="2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顧客需求</a:t>
              </a:r>
              <a:endParaRPr lang="en-US" altLang="zh-TW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90000"/>
                </a:lnSpc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Customer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44008" y="3068960"/>
              <a:ext cx="298533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sz="25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顧客成本</a:t>
              </a:r>
            </a:p>
            <a:p>
              <a:pPr lvl="0" algn="ctr">
                <a:lnSpc>
                  <a:spcPct val="90000"/>
                </a:lnSpc>
              </a:pPr>
              <a:r>
                <a:rPr lang="zh-TW" altLang="en-US" sz="19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9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Cost to the Customer</a:t>
              </a:r>
              <a:r>
                <a:rPr lang="zh-TW" altLang="en-US" sz="19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23528" y="1340768"/>
              <a:ext cx="3312368" cy="1656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產品包裝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標示遊戲方法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促進家人感情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長者回憶玩樂、動動腦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口味多樣化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滿足不同市場客戶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純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天然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健康食品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004048" y="1412776"/>
              <a:ext cx="3312368" cy="15121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問卷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換取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優惠卷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透過網路減少消費者搜尋時間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結合悠遊卡、信用卡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申辦會員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卡享有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特別優惠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51520" y="5085184"/>
              <a:ext cx="3528392" cy="15121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宅配到府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實體店面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大網路平台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</a:t>
              </a:r>
              <a:r>
                <a:rPr lang="en-US" altLang="zh-TW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CRM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軟體，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紀錄購買者喜好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004048" y="5085184"/>
              <a:ext cx="3312368" cy="15121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顧客意見表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售後調查服務</a:t>
              </a:r>
              <a:endPara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結合實體店面及網路行銷模式</a:t>
              </a:r>
              <a:endPara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3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「即時訊息」可反映產品意見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30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PEST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24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18914" y="1507817"/>
            <a:ext cx="7753486" cy="5305558"/>
            <a:chOff x="418914" y="1340768"/>
            <a:chExt cx="7753486" cy="5305557"/>
          </a:xfrm>
        </p:grpSpPr>
        <p:graphicFrame>
          <p:nvGraphicFramePr>
            <p:cNvPr id="7" name="資料庫圖表 6"/>
            <p:cNvGraphicFramePr/>
            <p:nvPr>
              <p:extLst>
                <p:ext uri="{D42A27DB-BD31-4B8C-83A1-F6EECF244321}">
                  <p14:modId xmlns:p14="http://schemas.microsoft.com/office/powerpoint/2010/main" xmlns="" val="3640782205"/>
                </p:ext>
              </p:extLst>
            </p:nvPr>
          </p:nvGraphicFramePr>
          <p:xfrm>
            <a:off x="418914" y="1340768"/>
            <a:ext cx="7753486" cy="5256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611560" y="1844824"/>
              <a:ext cx="6840760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200"/>
                </a:lnSpc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遵守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食品安全衛生管理法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相關規定來製造產品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1938">
                <a:lnSpc>
                  <a:spcPts val="3200"/>
                </a:lnSpc>
              </a:pP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例如送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SGS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檢驗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4460146"/>
              <a:ext cx="6840760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2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老年人口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上升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200"/>
                </a:lnSpc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減少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年長者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家人間的疏離感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5733255"/>
              <a:ext cx="6840760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200"/>
                </a:lnSpc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曝光率增加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3200"/>
                </a:lnSpc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藉由消費者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使用手機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操作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11560" y="3356992"/>
              <a:ext cx="684076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200"/>
                </a:lnSpc>
                <a:buFont typeface="Wingdings" panose="05000000000000000000" pitchFamily="2" charset="2"/>
                <a:buChar char="l"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消費者對於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健康食品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比起以往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更願意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花錢購買</a:t>
              </a:r>
              <a:endPara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30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五感分析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25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259267654"/>
              </p:ext>
            </p:extLst>
          </p:nvPr>
        </p:nvGraphicFramePr>
        <p:xfrm>
          <a:off x="251520" y="141277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70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藍海策略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1605235208"/>
              </p:ext>
            </p:extLst>
          </p:nvPr>
        </p:nvGraphicFramePr>
        <p:xfrm>
          <a:off x="611560" y="1556792"/>
          <a:ext cx="7848872" cy="51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53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827584" y="1268761"/>
            <a:ext cx="7099302" cy="5369681"/>
            <a:chOff x="929082" y="1316092"/>
            <a:chExt cx="7099302" cy="5369681"/>
          </a:xfrm>
        </p:grpSpPr>
        <p:sp>
          <p:nvSpPr>
            <p:cNvPr id="4" name="橢圓 3"/>
            <p:cNvSpPr/>
            <p:nvPr/>
          </p:nvSpPr>
          <p:spPr>
            <a:xfrm>
              <a:off x="1691680" y="1734695"/>
              <a:ext cx="5184576" cy="457462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3229514" y="1326537"/>
              <a:ext cx="2247692" cy="950335"/>
              <a:chOff x="2913979" y="339480"/>
              <a:chExt cx="2247692" cy="950335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2913979" y="339480"/>
                <a:ext cx="2247692" cy="950335"/>
              </a:xfrm>
              <a:prstGeom prst="roundRect">
                <a:avLst/>
              </a:prstGeom>
              <a:solidFill>
                <a:srgbClr val="FF0000"/>
              </a:solidFill>
              <a:ln w="1905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圓角矩形 4"/>
              <p:cNvSpPr/>
              <p:nvPr/>
            </p:nvSpPr>
            <p:spPr>
              <a:xfrm>
                <a:off x="2960371" y="385872"/>
                <a:ext cx="2154908" cy="8575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400" b="1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5477206" y="2601008"/>
              <a:ext cx="2551177" cy="900000"/>
              <a:chOff x="4949539" y="1465168"/>
              <a:chExt cx="2296294" cy="1120796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4949539" y="1465168"/>
                <a:ext cx="2296294" cy="112079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圓角矩形 6"/>
              <p:cNvSpPr/>
              <p:nvPr/>
            </p:nvSpPr>
            <p:spPr>
              <a:xfrm>
                <a:off x="5004252" y="1519881"/>
                <a:ext cx="2186868" cy="1011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5260" tIns="175260" rIns="175260" bIns="175260" numCol="1" spcCol="1270" anchor="ctr" anchorCtr="0">
                <a:noAutofit/>
              </a:bodyPr>
              <a:lstStyle/>
              <a:p>
                <a:pPr lvl="0"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600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5893468" y="4281075"/>
              <a:ext cx="2134915" cy="1092141"/>
              <a:chOff x="5208988" y="3272410"/>
              <a:chExt cx="1703780" cy="1092141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5208988" y="3272410"/>
                <a:ext cx="1703780" cy="109214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圓角矩形 8"/>
              <p:cNvSpPr/>
              <p:nvPr/>
            </p:nvSpPr>
            <p:spPr>
              <a:xfrm>
                <a:off x="5262302" y="3325724"/>
                <a:ext cx="1597152" cy="985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500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3396056" y="5445224"/>
              <a:ext cx="2040040" cy="1240549"/>
              <a:chOff x="3112567" y="4441757"/>
              <a:chExt cx="1805972" cy="102452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3112567" y="4441757"/>
                <a:ext cx="1678269" cy="1024525"/>
              </a:xfrm>
              <a:prstGeom prst="roundRect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圓角矩形 10"/>
              <p:cNvSpPr/>
              <p:nvPr/>
            </p:nvSpPr>
            <p:spPr>
              <a:xfrm>
                <a:off x="3340296" y="4491770"/>
                <a:ext cx="1578243" cy="924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200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974157" y="4154724"/>
              <a:ext cx="1701167" cy="1290500"/>
              <a:chOff x="1203077" y="3207585"/>
              <a:chExt cx="1701167" cy="1290500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1203077" y="3207585"/>
                <a:ext cx="1701167" cy="12905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圓角矩形 12"/>
              <p:cNvSpPr/>
              <p:nvPr/>
            </p:nvSpPr>
            <p:spPr>
              <a:xfrm>
                <a:off x="1266074" y="3270582"/>
                <a:ext cx="1575173" cy="1164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1930" tIns="201930" rIns="201930" bIns="201930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5300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929082" y="2627365"/>
              <a:ext cx="2623593" cy="900000"/>
              <a:chOff x="780833" y="1621425"/>
              <a:chExt cx="2533828" cy="959643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780833" y="1621425"/>
                <a:ext cx="2533828" cy="959643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圓角矩形 14"/>
              <p:cNvSpPr/>
              <p:nvPr/>
            </p:nvSpPr>
            <p:spPr>
              <a:xfrm>
                <a:off x="827679" y="1668271"/>
                <a:ext cx="2440136" cy="8659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000" kern="1200" baseline="0" dirty="0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347864" y="1316092"/>
              <a:ext cx="2040039" cy="9607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87624" y="4149080"/>
              <a:ext cx="1264806" cy="1264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10833" y="5626827"/>
              <a:ext cx="1685421" cy="877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08256" y="4273096"/>
              <a:ext cx="1876112" cy="1068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02762" y="2708920"/>
              <a:ext cx="2417110" cy="721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" descr="C:\Users\User\Desktop\這真的是個資料夾\比賽專用\YAHOO購物中心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04" y="2670436"/>
              <a:ext cx="2526680" cy="7580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83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</p:txBody>
      </p:sp>
      <p:pic>
        <p:nvPicPr>
          <p:cNvPr id="42" name="內容版面配置區 11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584" y="2132856"/>
            <a:ext cx="7137376" cy="4248472"/>
          </a:xfrm>
        </p:spPr>
      </p:pic>
      <p:sp>
        <p:nvSpPr>
          <p:cNvPr id="43" name="矩形 42"/>
          <p:cNvSpPr/>
          <p:nvPr/>
        </p:nvSpPr>
        <p:spPr>
          <a:xfrm>
            <a:off x="953896" y="2814837"/>
            <a:ext cx="1417300" cy="1406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908176" y="2564905"/>
            <a:ext cx="1673254" cy="18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3292060" y="2868061"/>
            <a:ext cx="396000" cy="144132"/>
          </a:xfrm>
          <a:prstGeom prst="rect">
            <a:avLst/>
          </a:prstGeom>
          <a:solidFill>
            <a:srgbClr val="FAFBBD"/>
          </a:solidFill>
          <a:ln>
            <a:solidFill>
              <a:srgbClr val="FAF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03044" y="3148181"/>
            <a:ext cx="1417300" cy="8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字方塊 46"/>
          <p:cNvSpPr txBox="1"/>
          <p:nvPr/>
        </p:nvSpPr>
        <p:spPr>
          <a:xfrm>
            <a:off x="3214105" y="274782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699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 flipH="1">
            <a:off x="836168" y="2503930"/>
            <a:ext cx="323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薪火相傳，永遠留下最珍貴的回憶</a:t>
            </a:r>
            <a:endParaRPr lang="zh-TW" altLang="en-US" sz="1200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070394" y="5517233"/>
            <a:ext cx="2247692" cy="960780"/>
            <a:chOff x="6070394" y="5517232"/>
            <a:chExt cx="2247692" cy="960780"/>
          </a:xfrm>
        </p:grpSpPr>
        <p:sp>
          <p:nvSpPr>
            <p:cNvPr id="49" name="圓角矩形 48"/>
            <p:cNvSpPr/>
            <p:nvPr/>
          </p:nvSpPr>
          <p:spPr>
            <a:xfrm>
              <a:off x="6070394" y="5527677"/>
              <a:ext cx="2247692" cy="950335"/>
            </a:xfrm>
            <a:prstGeom prst="roundRect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88744" y="5517232"/>
              <a:ext cx="2040039" cy="9607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395536" y="1382329"/>
            <a:ext cx="7920880" cy="5345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提供公司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資訊和產品</a:t>
            </a:r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詳細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介紹，</a:t>
            </a:r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藉此增加顧客信任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度</a:t>
            </a:r>
            <a:endParaRPr lang="zh-TW" altLang="en-US" sz="2400" b="1" kern="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5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7936" y="3309265"/>
            <a:ext cx="862408" cy="6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平台應用</a:t>
            </a:r>
          </a:p>
        </p:txBody>
      </p:sp>
      <p:sp>
        <p:nvSpPr>
          <p:cNvPr id="8" name="矩形 7"/>
          <p:cNvSpPr/>
          <p:nvPr/>
        </p:nvSpPr>
        <p:spPr>
          <a:xfrm>
            <a:off x="2016192" y="4077072"/>
            <a:ext cx="1512168" cy="17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08059" y="5231581"/>
            <a:ext cx="208211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55322" y="3192859"/>
            <a:ext cx="703126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63434" y="4037433"/>
            <a:ext cx="1008112" cy="341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內容版面配置區 1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568" y="2017565"/>
            <a:ext cx="7413673" cy="4435771"/>
          </a:xfrm>
        </p:spPr>
      </p:pic>
      <p:sp>
        <p:nvSpPr>
          <p:cNvPr id="13" name="矩形 12"/>
          <p:cNvSpPr/>
          <p:nvPr/>
        </p:nvSpPr>
        <p:spPr>
          <a:xfrm>
            <a:off x="2611306" y="3192859"/>
            <a:ext cx="2304256" cy="1604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059578" y="3057597"/>
            <a:ext cx="1872208" cy="13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034798" y="3471867"/>
            <a:ext cx="456828" cy="13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1797" y="3347082"/>
            <a:ext cx="364046" cy="6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46627" y="3438002"/>
            <a:ext cx="1916316" cy="11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322725" y="32165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$699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15562" y="2914628"/>
            <a:ext cx="1610464" cy="24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 flipH="1">
            <a:off x="4959576" y="2914532"/>
            <a:ext cx="314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400" dirty="0" smtClean="0"/>
              <a:t>薪火相傳，永遠留下最珍貴的回憶</a:t>
            </a:r>
            <a:endParaRPr lang="zh-TW" altLang="en-US" sz="1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5731345" y="5589240"/>
            <a:ext cx="2551178" cy="900000"/>
            <a:chOff x="5731345" y="5589240"/>
            <a:chExt cx="2551178" cy="900000"/>
          </a:xfrm>
        </p:grpSpPr>
        <p:sp>
          <p:nvSpPr>
            <p:cNvPr id="21" name="圓角矩形 20"/>
            <p:cNvSpPr/>
            <p:nvPr/>
          </p:nvSpPr>
          <p:spPr>
            <a:xfrm>
              <a:off x="5731345" y="5589240"/>
              <a:ext cx="2551177" cy="900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2" name="Picture 2" descr="C:\Users\User\Desktop\這真的是個資料夾\比賽專用\YAHOO購物中心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43" y="5658668"/>
              <a:ext cx="2526680" cy="7580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477888" y="1340769"/>
            <a:ext cx="7920880" cy="534505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讓消費者能以最優惠的價格，享受優質的售後服務</a:t>
            </a:r>
          </a:p>
        </p:txBody>
      </p:sp>
      <p:pic>
        <p:nvPicPr>
          <p:cNvPr id="23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8449" y="3694562"/>
            <a:ext cx="1204495" cy="8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拼圖+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744416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直線圖說文字 1 5"/>
          <p:cNvSpPr/>
          <p:nvPr/>
        </p:nvSpPr>
        <p:spPr>
          <a:xfrm>
            <a:off x="179512" y="1772816"/>
            <a:ext cx="2304256" cy="1296144"/>
          </a:xfrm>
          <a:prstGeom prst="borderCallout1">
            <a:avLst>
              <a:gd name="adj1" fmla="val 25805"/>
              <a:gd name="adj2" fmla="val 102780"/>
              <a:gd name="adj3" fmla="val 55686"/>
              <a:gd name="adj4" fmla="val 123931"/>
            </a:avLst>
          </a:prstGeom>
          <a:solidFill>
            <a:schemeClr val="bg1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晴：清晰、光亮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紅：熱情、活力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179512" y="4869160"/>
            <a:ext cx="2376264" cy="1296144"/>
          </a:xfrm>
          <a:prstGeom prst="borderCallout1">
            <a:avLst>
              <a:gd name="adj1" fmla="val 25805"/>
              <a:gd name="adj2" fmla="val 102780"/>
              <a:gd name="adj3" fmla="val 7113"/>
              <a:gd name="adj4" fmla="val 121848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3500"/>
              </a:lnSpc>
              <a:buClr>
                <a:srgbClr val="FFCC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文：書籍、教育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lnSpc>
                <a:spcPts val="3500"/>
              </a:lnSpc>
              <a:buClr>
                <a:srgbClr val="FFCC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黃：樂觀；愉快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6660232" y="1844824"/>
            <a:ext cx="2267744" cy="1296144"/>
          </a:xfrm>
          <a:prstGeom prst="borderCallout1">
            <a:avLst>
              <a:gd name="adj1" fmla="val 30431"/>
              <a:gd name="adj2" fmla="val -652"/>
              <a:gd name="adj3" fmla="val 86912"/>
              <a:gd name="adj4" fmla="val -1981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3500"/>
              </a:lnSpc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雲：輕鬆、舒適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lnSpc>
                <a:spcPts val="3500"/>
              </a:lnSpc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橙：活潑、快樂</a:t>
            </a:r>
          </a:p>
        </p:txBody>
      </p:sp>
      <p:sp>
        <p:nvSpPr>
          <p:cNvPr id="9" name="直線圖說文字 1 8"/>
          <p:cNvSpPr/>
          <p:nvPr/>
        </p:nvSpPr>
        <p:spPr>
          <a:xfrm>
            <a:off x="6660232" y="4149080"/>
            <a:ext cx="2339751" cy="1296144"/>
          </a:xfrm>
          <a:prstGeom prst="borderCallout1">
            <a:avLst>
              <a:gd name="adj1" fmla="val 30431"/>
              <a:gd name="adj2" fmla="val -652"/>
              <a:gd name="adj3" fmla="val 64939"/>
              <a:gd name="adj4" fmla="val -26539"/>
            </a:avLst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3500"/>
              </a:lnSpc>
              <a:buClr>
                <a:srgbClr val="00CC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化：希望；和平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lnSpc>
                <a:spcPts val="3500"/>
              </a:lnSpc>
              <a:buClr>
                <a:srgbClr val="00CC00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：環保、療癒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網路平台應用</a:t>
            </a:r>
          </a:p>
        </p:txBody>
      </p:sp>
      <p:pic>
        <p:nvPicPr>
          <p:cNvPr id="4" name="內容版面配置區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992" y="2265793"/>
            <a:ext cx="7065368" cy="4259553"/>
          </a:xfrm>
        </p:spPr>
      </p:pic>
      <p:pic>
        <p:nvPicPr>
          <p:cNvPr id="5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41050" y="2777337"/>
            <a:ext cx="3756703" cy="22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 flipH="1">
            <a:off x="2411760" y="2348880"/>
            <a:ext cx="27363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800" dirty="0" smtClean="0"/>
              <a:t>薪火相傳，永遠留下最珍貴的回憶</a:t>
            </a:r>
            <a:endParaRPr lang="zh-TW" altLang="en-US" sz="800" dirty="0"/>
          </a:p>
        </p:txBody>
      </p:sp>
      <p:sp>
        <p:nvSpPr>
          <p:cNvPr id="9" name="文字方塊 8"/>
          <p:cNvSpPr txBox="1"/>
          <p:nvPr/>
        </p:nvSpPr>
        <p:spPr>
          <a:xfrm flipH="1">
            <a:off x="1331640" y="5528266"/>
            <a:ext cx="36854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薪火相傳，永遠留下最珍貴的回憶：影片</a:t>
            </a:r>
            <a:endParaRPr lang="zh-TW" altLang="en-US" sz="1050" dirty="0"/>
          </a:p>
        </p:txBody>
      </p:sp>
      <p:grpSp>
        <p:nvGrpSpPr>
          <p:cNvPr id="7" name="群組 6"/>
          <p:cNvGrpSpPr/>
          <p:nvPr/>
        </p:nvGrpSpPr>
        <p:grpSpPr>
          <a:xfrm>
            <a:off x="6037485" y="5517232"/>
            <a:ext cx="2134915" cy="1100120"/>
            <a:chOff x="6037485" y="5517232"/>
            <a:chExt cx="2134915" cy="1100120"/>
          </a:xfrm>
        </p:grpSpPr>
        <p:sp>
          <p:nvSpPr>
            <p:cNvPr id="10" name="圓角矩形 9"/>
            <p:cNvSpPr/>
            <p:nvPr/>
          </p:nvSpPr>
          <p:spPr>
            <a:xfrm>
              <a:off x="6037485" y="5525211"/>
              <a:ext cx="2134915" cy="109214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52273" y="5517232"/>
              <a:ext cx="1876112" cy="1068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12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1992" y="3212975"/>
            <a:ext cx="2270281" cy="16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467544" y="1268761"/>
            <a:ext cx="7920880" cy="80428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拍攝商品影片或教學影片，</a:t>
            </a:r>
            <a:endParaRPr lang="en-US" altLang="zh-TW" sz="2400" b="1" kern="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0" lvl="2" algn="ctr"/>
            <a:r>
              <a:rPr lang="zh-TW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讓消費者了解商品，藉此聚集人氣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580526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9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網路平台應用</a:t>
            </a:r>
          </a:p>
        </p:txBody>
      </p:sp>
      <p:pic>
        <p:nvPicPr>
          <p:cNvPr id="4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768" y="2060848"/>
            <a:ext cx="3994646" cy="4524195"/>
          </a:xfrm>
        </p:spPr>
      </p:pic>
      <p:sp>
        <p:nvSpPr>
          <p:cNvPr id="5" name="矩形 4"/>
          <p:cNvSpPr/>
          <p:nvPr/>
        </p:nvSpPr>
        <p:spPr>
          <a:xfrm>
            <a:off x="3698379" y="5517232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38340" y="2924944"/>
            <a:ext cx="2241773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39533" y="3198115"/>
            <a:ext cx="3264934" cy="19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 flipH="1">
            <a:off x="3635896" y="544522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 dirty="0" smtClean="0"/>
              <a:t>薪火相傳，永遠留下最珍貴的回憶</a:t>
            </a:r>
            <a:endParaRPr lang="zh-TW" altLang="en-US" sz="16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6378192" y="5397892"/>
            <a:ext cx="1895786" cy="1240549"/>
            <a:chOff x="6378192" y="5397891"/>
            <a:chExt cx="1895786" cy="1240549"/>
          </a:xfrm>
        </p:grpSpPr>
        <p:sp>
          <p:nvSpPr>
            <p:cNvPr id="9" name="圓角矩形 8"/>
            <p:cNvSpPr/>
            <p:nvPr/>
          </p:nvSpPr>
          <p:spPr>
            <a:xfrm>
              <a:off x="6378192" y="5397891"/>
              <a:ext cx="1895786" cy="124054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492969" y="5579494"/>
              <a:ext cx="1685421" cy="877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95536" y="1340769"/>
            <a:ext cx="7920880" cy="534505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讓消費者得知最新商品消息，藉此提升知名度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6636" y="2125725"/>
            <a:ext cx="861702" cy="861703"/>
          </a:xfrm>
          <a:prstGeom prst="rect">
            <a:avLst/>
          </a:prstGeom>
        </p:spPr>
      </p:pic>
      <p:pic>
        <p:nvPicPr>
          <p:cNvPr id="14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9283" y="3573017"/>
            <a:ext cx="2105185" cy="14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網路平台應用</a:t>
            </a:r>
          </a:p>
        </p:txBody>
      </p:sp>
      <p:pic>
        <p:nvPicPr>
          <p:cNvPr id="4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9" y="2212882"/>
            <a:ext cx="7280931" cy="4390791"/>
          </a:xfrm>
        </p:spPr>
      </p:pic>
      <p:sp>
        <p:nvSpPr>
          <p:cNvPr id="5" name="矩形 4"/>
          <p:cNvSpPr/>
          <p:nvPr/>
        </p:nvSpPr>
        <p:spPr>
          <a:xfrm>
            <a:off x="3203848" y="3797057"/>
            <a:ext cx="158417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95736" y="5525249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87624" y="2284889"/>
            <a:ext cx="936104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55778" y="4070228"/>
            <a:ext cx="2406635" cy="14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 flipH="1">
            <a:off x="2123728" y="559725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薪火相傳，永遠留下最珍貴的回憶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 flipH="1">
            <a:off x="1096566" y="220486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薪火相傳，永遠留下最珍貴的回憶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671028" y="5397892"/>
            <a:ext cx="1701167" cy="1296144"/>
            <a:chOff x="6671026" y="5397892"/>
            <a:chExt cx="1701167" cy="1296144"/>
          </a:xfrm>
        </p:grpSpPr>
        <p:sp>
          <p:nvSpPr>
            <p:cNvPr id="11" name="圓角矩形 10"/>
            <p:cNvSpPr/>
            <p:nvPr/>
          </p:nvSpPr>
          <p:spPr>
            <a:xfrm>
              <a:off x="6671026" y="5403536"/>
              <a:ext cx="1701167" cy="12905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84493" y="5397892"/>
              <a:ext cx="1264806" cy="1264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95536" y="1328577"/>
            <a:ext cx="7920880" cy="732273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在粉絲團上舉辦抽獎活動，</a:t>
            </a:r>
            <a:endParaRPr lang="en-US" altLang="zh-TW" sz="2400" b="1" kern="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0" lvl="2" algn="ctr"/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打卡分享折價，以及各種優惠活動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076" y="4896659"/>
            <a:ext cx="1224136" cy="1224136"/>
          </a:xfrm>
          <a:prstGeom prst="rect">
            <a:avLst/>
          </a:prstGeom>
        </p:spPr>
      </p:pic>
      <p:pic>
        <p:nvPicPr>
          <p:cNvPr id="16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8026" y="4388097"/>
            <a:ext cx="1392006" cy="9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網路平台應用</a:t>
            </a:r>
          </a:p>
        </p:txBody>
      </p:sp>
      <p:pic>
        <p:nvPicPr>
          <p:cNvPr id="4" name="內容版面配置區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000" y="2078364"/>
            <a:ext cx="7137376" cy="4302965"/>
          </a:xfrm>
        </p:spPr>
      </p:pic>
      <p:sp>
        <p:nvSpPr>
          <p:cNvPr id="5" name="矩形 4"/>
          <p:cNvSpPr/>
          <p:nvPr/>
        </p:nvSpPr>
        <p:spPr>
          <a:xfrm>
            <a:off x="2331168" y="2934447"/>
            <a:ext cx="136815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43336" y="2942459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39482" y="3592912"/>
            <a:ext cx="108250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C:\Users\User\Desktop\這真的是個資料夾\比賽專用\新產品圖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88303" y="3306137"/>
            <a:ext cx="14292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283498" y="3688961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b="1" dirty="0" smtClean="0"/>
              <a:t>建議售價</a:t>
            </a:r>
            <a:r>
              <a:rPr lang="en-US" altLang="zh-TW" sz="1050" b="1" dirty="0" smtClean="0"/>
              <a:t>:</a:t>
            </a:r>
            <a:r>
              <a:rPr lang="en-US" altLang="zh-TW" sz="1050" b="1" dirty="0" smtClean="0">
                <a:solidFill>
                  <a:srgbClr val="FF0000"/>
                </a:solidFill>
              </a:rPr>
              <a:t>699</a:t>
            </a:r>
            <a:endParaRPr lang="zh-TW" alt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flipH="1">
            <a:off x="3799902" y="2911726"/>
            <a:ext cx="1896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100" dirty="0" smtClean="0"/>
              <a:t>薪火相傳，永遠留下最珍貴的回憶</a:t>
            </a:r>
            <a:endParaRPr lang="zh-TW" altLang="en-US" sz="1100" dirty="0"/>
          </a:p>
        </p:txBody>
      </p:sp>
      <p:sp>
        <p:nvSpPr>
          <p:cNvPr id="11" name="矩形 10"/>
          <p:cNvSpPr/>
          <p:nvPr/>
        </p:nvSpPr>
        <p:spPr>
          <a:xfrm>
            <a:off x="1827112" y="2106763"/>
            <a:ext cx="288032" cy="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5702995" y="5805264"/>
            <a:ext cx="2623593" cy="900000"/>
            <a:chOff x="5702993" y="5805264"/>
            <a:chExt cx="2623593" cy="900000"/>
          </a:xfrm>
        </p:grpSpPr>
        <p:sp>
          <p:nvSpPr>
            <p:cNvPr id="12" name="圓角矩形 11"/>
            <p:cNvSpPr/>
            <p:nvPr/>
          </p:nvSpPr>
          <p:spPr>
            <a:xfrm>
              <a:off x="5702993" y="5805264"/>
              <a:ext cx="2623593" cy="90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76673" y="5886819"/>
              <a:ext cx="2417110" cy="721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95536" y="1340769"/>
            <a:ext cx="7920880" cy="534505"/>
          </a:xfrm>
          <a:prstGeom prst="round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zh-TW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讓消費者方便購買商品，藉此提升人氣度</a:t>
            </a:r>
          </a:p>
        </p:txBody>
      </p:sp>
      <p:pic>
        <p:nvPicPr>
          <p:cNvPr id="16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7106" y="3464987"/>
            <a:ext cx="997840" cy="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弧形 77"/>
          <p:cNvSpPr/>
          <p:nvPr/>
        </p:nvSpPr>
        <p:spPr>
          <a:xfrm rot="21600000" flipH="1" flipV="1">
            <a:off x="845394" y="4029125"/>
            <a:ext cx="7399014" cy="912042"/>
          </a:xfrm>
          <a:prstGeom prst="arc">
            <a:avLst>
              <a:gd name="adj1" fmla="val 10829734"/>
              <a:gd name="adj2" fmla="val 18517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弧形 75"/>
          <p:cNvSpPr/>
          <p:nvPr/>
        </p:nvSpPr>
        <p:spPr>
          <a:xfrm rot="16200000" flipH="1" flipV="1">
            <a:off x="3628976" y="1708847"/>
            <a:ext cx="3939143" cy="5552858"/>
          </a:xfrm>
          <a:prstGeom prst="arc">
            <a:avLst>
              <a:gd name="adj1" fmla="val 16200000"/>
              <a:gd name="adj2" fmla="val 18517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弧形 74"/>
          <p:cNvSpPr/>
          <p:nvPr/>
        </p:nvSpPr>
        <p:spPr>
          <a:xfrm rot="5400000" flipH="1" flipV="1">
            <a:off x="2418269" y="-380916"/>
            <a:ext cx="3101136" cy="5814837"/>
          </a:xfrm>
          <a:prstGeom prst="arc">
            <a:avLst>
              <a:gd name="adj1" fmla="val 16200000"/>
              <a:gd name="adj2" fmla="val 18517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弧形 47"/>
          <p:cNvSpPr/>
          <p:nvPr/>
        </p:nvSpPr>
        <p:spPr>
          <a:xfrm>
            <a:off x="2267744" y="980728"/>
            <a:ext cx="6264696" cy="3528392"/>
          </a:xfrm>
          <a:prstGeom prst="arc">
            <a:avLst>
              <a:gd name="adj1" fmla="val 16200000"/>
              <a:gd name="adj2" fmla="val 21366000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七流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2564904"/>
            <a:ext cx="1152128" cy="1944216"/>
          </a:xfrm>
          <a:prstGeom prst="rect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spc="5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endParaRPr lang="zh-TW" altLang="en-US" sz="4000" b="1" spc="5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12360" y="2564904"/>
            <a:ext cx="1152128" cy="1944216"/>
          </a:xfrm>
          <a:prstGeom prst="rect">
            <a:avLst/>
          </a:prstGeom>
          <a:solidFill>
            <a:srgbClr val="FFFF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spc="5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endParaRPr lang="zh-TW" altLang="en-US" sz="1600" b="1" spc="5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920" y="260648"/>
            <a:ext cx="1512168" cy="18002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金流：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交易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轉帳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超商代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07904" y="5085184"/>
            <a:ext cx="1872208" cy="1800200"/>
          </a:xfrm>
          <a:prstGeom prst="rect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流：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嘉里大榮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黑貓宅急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爆炸 2 30"/>
          <p:cNvSpPr/>
          <p:nvPr/>
        </p:nvSpPr>
        <p:spPr>
          <a:xfrm rot="356071">
            <a:off x="3101627" y="2453487"/>
            <a:ext cx="3528392" cy="2160240"/>
          </a:xfrm>
          <a:prstGeom prst="irregularSeal2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Internet</a:t>
            </a:r>
          </a:p>
          <a:p>
            <a:pPr algn="ctr"/>
            <a:r>
              <a:rPr lang="en-US" altLang="zh-TW" sz="2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pPr algn="ctr"/>
            <a:r>
              <a:rPr lang="zh-TW" altLang="en-US" sz="2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實體店面</a:t>
            </a:r>
            <a:endParaRPr lang="zh-TW" altLang="en-US" sz="2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1763680" y="3140968"/>
            <a:ext cx="144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1979704" y="26072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6300192" y="3140968"/>
            <a:ext cx="144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6516216" y="26072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 flipV="1">
            <a:off x="1835848" y="3933056"/>
            <a:ext cx="1368000" cy="2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6372352" y="3933056"/>
            <a:ext cx="1368000" cy="2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6516216" y="404745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979704" y="40770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0" y="1916832"/>
            <a:ext cx="5755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107504" y="16288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0" y="4608123"/>
            <a:ext cx="575556" cy="558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-36512" y="519958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403648" y="627970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6084168" y="491155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123728" y="13407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300192" y="14127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804248" y="627970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弧形 76"/>
          <p:cNvSpPr/>
          <p:nvPr/>
        </p:nvSpPr>
        <p:spPr>
          <a:xfrm rot="21600000" flipH="1" flipV="1">
            <a:off x="773387" y="2607295"/>
            <a:ext cx="5814838" cy="3819824"/>
          </a:xfrm>
          <a:prstGeom prst="arc">
            <a:avLst>
              <a:gd name="adj1" fmla="val 16200000"/>
              <a:gd name="adj2" fmla="val 18517"/>
            </a:avLst>
          </a:prstGeom>
          <a:ln>
            <a:solidFill>
              <a:schemeClr val="tx1"/>
            </a:solidFill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9" name="直線單箭頭接點 78"/>
          <p:cNvCxnSpPr>
            <a:stCxn id="13" idx="2"/>
          </p:cNvCxnSpPr>
          <p:nvPr/>
        </p:nvCxnSpPr>
        <p:spPr>
          <a:xfrm>
            <a:off x="4608004" y="2060848"/>
            <a:ext cx="0" cy="7772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>
            <a:off x="4572000" y="4307905"/>
            <a:ext cx="0" cy="7772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7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同理心地圖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11560" y="1333499"/>
            <a:ext cx="7488832" cy="5335862"/>
            <a:chOff x="611560" y="1333499"/>
            <a:chExt cx="7488832" cy="5335861"/>
          </a:xfrm>
        </p:grpSpPr>
        <p:grpSp>
          <p:nvGrpSpPr>
            <p:cNvPr id="14" name="群組 13"/>
            <p:cNvGrpSpPr/>
            <p:nvPr/>
          </p:nvGrpSpPr>
          <p:grpSpPr>
            <a:xfrm>
              <a:off x="611560" y="1333499"/>
              <a:ext cx="7488832" cy="5335861"/>
              <a:chOff x="611560" y="1412776"/>
              <a:chExt cx="7488832" cy="5047829"/>
            </a:xfrm>
          </p:grpSpPr>
          <p:pic>
            <p:nvPicPr>
              <p:cNvPr id="1026" name="Picture 2" descr="G:\專題+比賽\2016年第一屆海洋盃全國大專校院「樂活養生」創新創業企劃書競賽\圖片\同理心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412776"/>
                <a:ext cx="7488832" cy="5047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群組 2"/>
              <p:cNvGrpSpPr/>
              <p:nvPr/>
            </p:nvGrpSpPr>
            <p:grpSpPr>
              <a:xfrm>
                <a:off x="3614597" y="2564904"/>
                <a:ext cx="1482757" cy="1008275"/>
                <a:chOff x="3455876" y="2421051"/>
                <a:chExt cx="1800200" cy="1224136"/>
              </a:xfrm>
            </p:grpSpPr>
            <p:sp>
              <p:nvSpPr>
                <p:cNvPr id="5" name="橢圓 4"/>
                <p:cNvSpPr/>
                <p:nvPr/>
              </p:nvSpPr>
              <p:spPr>
                <a:xfrm>
                  <a:off x="3455876" y="2818476"/>
                  <a:ext cx="502767" cy="434988"/>
                </a:xfrm>
                <a:prstGeom prst="ellipse">
                  <a:avLst/>
                </a:prstGeom>
                <a:solidFill>
                  <a:srgbClr val="FFCC99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" name="橢圓 5"/>
                <p:cNvSpPr/>
                <p:nvPr/>
              </p:nvSpPr>
              <p:spPr>
                <a:xfrm>
                  <a:off x="4594215" y="3004339"/>
                  <a:ext cx="590443" cy="176963"/>
                </a:xfrm>
                <a:prstGeom prst="ellipse">
                  <a:avLst/>
                </a:prstGeom>
                <a:solidFill>
                  <a:srgbClr val="FFCC99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" name="橢圓 6"/>
                <p:cNvSpPr/>
                <p:nvPr/>
              </p:nvSpPr>
              <p:spPr>
                <a:xfrm>
                  <a:off x="3543551" y="2867148"/>
                  <a:ext cx="502767" cy="331942"/>
                </a:xfrm>
                <a:prstGeom prst="ellipse">
                  <a:avLst/>
                </a:prstGeom>
                <a:solidFill>
                  <a:srgbClr val="FFCC99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" name="橢圓 7"/>
                <p:cNvSpPr/>
                <p:nvPr/>
              </p:nvSpPr>
              <p:spPr>
                <a:xfrm>
                  <a:off x="3650799" y="2421051"/>
                  <a:ext cx="1266999" cy="1224136"/>
                </a:xfrm>
                <a:prstGeom prst="ellipse">
                  <a:avLst/>
                </a:prstGeom>
                <a:solidFill>
                  <a:srgbClr val="FFCC99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" name="橢圓 8"/>
                <p:cNvSpPr/>
                <p:nvPr/>
              </p:nvSpPr>
              <p:spPr>
                <a:xfrm>
                  <a:off x="4479221" y="2756716"/>
                  <a:ext cx="216694" cy="220864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" name="橢圓 9"/>
                <p:cNvSpPr/>
                <p:nvPr/>
              </p:nvSpPr>
              <p:spPr>
                <a:xfrm>
                  <a:off x="4606854" y="2842832"/>
                  <a:ext cx="60333" cy="103632"/>
                </a:xfrm>
                <a:prstGeom prst="ellipse">
                  <a:avLst/>
                </a:prstGeom>
                <a:solidFill>
                  <a:srgbClr val="FFCC99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1" name="弧形 10"/>
                <p:cNvSpPr/>
                <p:nvPr/>
              </p:nvSpPr>
              <p:spPr>
                <a:xfrm flipH="1" flipV="1">
                  <a:off x="4241241" y="2818476"/>
                  <a:ext cx="1014835" cy="636551"/>
                </a:xfrm>
                <a:prstGeom prst="arc">
                  <a:avLst/>
                </a:prstGeom>
                <a:solidFill>
                  <a:srgbClr val="FFCC99"/>
                </a:solidFill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5" name="矩形 14"/>
            <p:cNvSpPr/>
            <p:nvPr/>
          </p:nvSpPr>
          <p:spPr>
            <a:xfrm>
              <a:off x="3435162" y="2060848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想法和感受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2036" y="3687415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說和做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1445" y="26700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</a:t>
              </a:r>
              <a:endParaRPr lang="en-US" altLang="zh-TW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15661" y="26700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看</a:t>
              </a:r>
              <a:endParaRPr lang="en-US" altLang="zh-TW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1560" y="4869160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困</a:t>
              </a:r>
              <a:endParaRPr lang="en-US" altLang="zh-TW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惑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96336" y="4902259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獲</a:t>
              </a:r>
              <a:endParaRPr lang="en-US" altLang="zh-TW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b="1" dirty="0" smtClean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</a:t>
              </a:r>
              <a:endPara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907704" y="1340768"/>
              <a:ext cx="5256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n"/>
              </a:pP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ＤＩＹ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樂趣與成就感</a:t>
              </a:r>
              <a:endPara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n"/>
              </a:pPr>
              <a:r>
                <a:rPr lang="zh-TW" altLang="en-US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店面播放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溫馨老歌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、搭配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懷舊復古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560064" y="2564904"/>
              <a:ext cx="2528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品茶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也可以有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不一樣的遊戲方法</a:t>
              </a:r>
              <a:endPara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包裝特別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，吸引消費者</a:t>
              </a:r>
              <a:endParaRPr lang="en-US" altLang="zh-TW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835696" y="4149080"/>
              <a:ext cx="5256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n"/>
              </a:pPr>
              <a:r>
                <a:rPr lang="zh-TW" altLang="en-US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喝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掉一包茶，缺角的拼圖，還能用手機掃出影片、歌曲、圖片嗎？</a:t>
              </a:r>
              <a:endParaRPr lang="en-US" altLang="zh-TW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11560" y="2420888"/>
              <a:ext cx="2528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n"/>
              </a:pPr>
              <a:r>
                <a:rPr lang="zh-TW" altLang="en-US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食安風暴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嚴重，如果能自己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動手製作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茶包並了解茶葉乾燥花的產地，是不是很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安心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？</a:t>
              </a:r>
              <a:endParaRPr lang="en-US" altLang="zh-TW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035173" y="5129705"/>
              <a:ext cx="3065749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有怎麼做，才能讓年長者覺得遊戲是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好玩有趣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的呢？</a:t>
              </a:r>
              <a:endParaRPr lang="en-US" altLang="zh-TW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如何讓美好的回憶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再次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回味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呢？</a:t>
              </a:r>
              <a:endParaRPr lang="en-US" altLang="zh-TW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530587" y="5129706"/>
              <a:ext cx="3065749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讓年長者在遊戲的過程中有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成就感</a:t>
              </a:r>
              <a:endPara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n"/>
              </a:pP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並結合 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</a:t>
              </a:r>
              <a:r>
                <a:rPr lang="zh-TW" altLang="en-US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，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回味以前的美好年代</a:t>
              </a:r>
              <a:endPara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05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價值主張圖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107504" y="1484784"/>
            <a:ext cx="8928992" cy="4835726"/>
            <a:chOff x="107505" y="1684395"/>
            <a:chExt cx="8928992" cy="4835725"/>
          </a:xfrm>
        </p:grpSpPr>
        <p:grpSp>
          <p:nvGrpSpPr>
            <p:cNvPr id="31" name="群組 30"/>
            <p:cNvGrpSpPr/>
            <p:nvPr/>
          </p:nvGrpSpPr>
          <p:grpSpPr>
            <a:xfrm>
              <a:off x="4449391" y="1756403"/>
              <a:ext cx="4587105" cy="4624925"/>
              <a:chOff x="4377383" y="1684395"/>
              <a:chExt cx="4587105" cy="4624925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4377383" y="1684395"/>
                <a:ext cx="4587105" cy="4624925"/>
                <a:chOff x="4908310" y="1628800"/>
                <a:chExt cx="4056178" cy="3816424"/>
              </a:xfrm>
            </p:grpSpPr>
            <p:sp>
              <p:nvSpPr>
                <p:cNvPr id="11" name="橢圓 10"/>
                <p:cNvSpPr/>
                <p:nvPr/>
              </p:nvSpPr>
              <p:spPr>
                <a:xfrm>
                  <a:off x="5148064" y="1628800"/>
                  <a:ext cx="3816424" cy="3816424"/>
                </a:xfrm>
                <a:prstGeom prst="ellips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cxnSp>
              <p:nvCxnSpPr>
                <p:cNvPr id="12" name="直線單箭頭接點 11"/>
                <p:cNvCxnSpPr/>
                <p:nvPr/>
              </p:nvCxnSpPr>
              <p:spPr>
                <a:xfrm flipH="1" flipV="1">
                  <a:off x="4908310" y="3537011"/>
                  <a:ext cx="2147967" cy="1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接點 12"/>
                <p:cNvCxnSpPr/>
                <p:nvPr/>
              </p:nvCxnSpPr>
              <p:spPr>
                <a:xfrm flipH="1">
                  <a:off x="7056276" y="2141454"/>
                  <a:ext cx="1349310" cy="134931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/>
                <p:cNvCxnSpPr>
                  <a:stCxn id="11" idx="5"/>
                </p:cNvCxnSpPr>
                <p:nvPr/>
              </p:nvCxnSpPr>
              <p:spPr>
                <a:xfrm flipH="1" flipV="1">
                  <a:off x="7056276" y="3537012"/>
                  <a:ext cx="1349310" cy="1349310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群組 5"/>
              <p:cNvGrpSpPr/>
              <p:nvPr/>
            </p:nvGrpSpPr>
            <p:grpSpPr>
              <a:xfrm>
                <a:off x="6471855" y="3679602"/>
                <a:ext cx="647206" cy="634511"/>
                <a:chOff x="6736008" y="3305168"/>
                <a:chExt cx="590298" cy="540060"/>
              </a:xfrm>
            </p:grpSpPr>
            <p:sp>
              <p:nvSpPr>
                <p:cNvPr id="7" name="橢圓 6"/>
                <p:cNvSpPr/>
                <p:nvPr/>
              </p:nvSpPr>
              <p:spPr>
                <a:xfrm>
                  <a:off x="6786246" y="3305168"/>
                  <a:ext cx="540060" cy="540060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" name="直角三角形 14"/>
                <p:cNvSpPr/>
                <p:nvPr/>
              </p:nvSpPr>
              <p:spPr>
                <a:xfrm rot="181494" flipH="1">
                  <a:off x="6736008" y="3400183"/>
                  <a:ext cx="221894" cy="229325"/>
                </a:xfrm>
                <a:custGeom>
                  <a:avLst/>
                  <a:gdLst>
                    <a:gd name="connsiteX0" fmla="*/ 0 w 1008112"/>
                    <a:gd name="connsiteY0" fmla="*/ 1070699 h 1070699"/>
                    <a:gd name="connsiteX1" fmla="*/ 0 w 1008112"/>
                    <a:gd name="connsiteY1" fmla="*/ 0 h 1070699"/>
                    <a:gd name="connsiteX2" fmla="*/ 1008112 w 1008112"/>
                    <a:gd name="connsiteY2" fmla="*/ 1070699 h 1070699"/>
                    <a:gd name="connsiteX3" fmla="*/ 0 w 1008112"/>
                    <a:gd name="connsiteY3" fmla="*/ 1070699 h 1070699"/>
                    <a:gd name="connsiteX0" fmla="*/ 0 w 1008112"/>
                    <a:gd name="connsiteY0" fmla="*/ 1070699 h 1070699"/>
                    <a:gd name="connsiteX1" fmla="*/ 0 w 1008112"/>
                    <a:gd name="connsiteY1" fmla="*/ 0 h 1070699"/>
                    <a:gd name="connsiteX2" fmla="*/ 1008112 w 1008112"/>
                    <a:gd name="connsiteY2" fmla="*/ 1070699 h 1070699"/>
                    <a:gd name="connsiteX3" fmla="*/ 0 w 1008112"/>
                    <a:gd name="connsiteY3" fmla="*/ 1070699 h 1070699"/>
                    <a:gd name="connsiteX0" fmla="*/ 0 w 1008112"/>
                    <a:gd name="connsiteY0" fmla="*/ 1070699 h 1100618"/>
                    <a:gd name="connsiteX1" fmla="*/ 0 w 1008112"/>
                    <a:gd name="connsiteY1" fmla="*/ 0 h 1100618"/>
                    <a:gd name="connsiteX2" fmla="*/ 1008112 w 1008112"/>
                    <a:gd name="connsiteY2" fmla="*/ 1070699 h 1100618"/>
                    <a:gd name="connsiteX3" fmla="*/ 0 w 1008112"/>
                    <a:gd name="connsiteY3" fmla="*/ 1070699 h 1100618"/>
                    <a:gd name="connsiteX0" fmla="*/ 0 w 1008112"/>
                    <a:gd name="connsiteY0" fmla="*/ 1070699 h 1100618"/>
                    <a:gd name="connsiteX1" fmla="*/ 0 w 1008112"/>
                    <a:gd name="connsiteY1" fmla="*/ 0 h 1100618"/>
                    <a:gd name="connsiteX2" fmla="*/ 1008112 w 1008112"/>
                    <a:gd name="connsiteY2" fmla="*/ 1070699 h 1100618"/>
                    <a:gd name="connsiteX3" fmla="*/ 0 w 1008112"/>
                    <a:gd name="connsiteY3" fmla="*/ 1070699 h 1100618"/>
                    <a:gd name="connsiteX0" fmla="*/ 0 w 1008668"/>
                    <a:gd name="connsiteY0" fmla="*/ 1070699 h 1138016"/>
                    <a:gd name="connsiteX1" fmla="*/ 0 w 1008668"/>
                    <a:gd name="connsiteY1" fmla="*/ 0 h 1138016"/>
                    <a:gd name="connsiteX2" fmla="*/ 1008112 w 1008668"/>
                    <a:gd name="connsiteY2" fmla="*/ 1070699 h 1138016"/>
                    <a:gd name="connsiteX3" fmla="*/ 0 w 1008668"/>
                    <a:gd name="connsiteY3" fmla="*/ 1070699 h 1138016"/>
                    <a:gd name="connsiteX0" fmla="*/ 0 w 1010679"/>
                    <a:gd name="connsiteY0" fmla="*/ 1070699 h 1120563"/>
                    <a:gd name="connsiteX1" fmla="*/ 0 w 1010679"/>
                    <a:gd name="connsiteY1" fmla="*/ 0 h 1120563"/>
                    <a:gd name="connsiteX2" fmla="*/ 1008112 w 1010679"/>
                    <a:gd name="connsiteY2" fmla="*/ 1070699 h 1120563"/>
                    <a:gd name="connsiteX3" fmla="*/ 0 w 1010679"/>
                    <a:gd name="connsiteY3" fmla="*/ 1070699 h 1120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0679" h="1120563">
                      <a:moveTo>
                        <a:pt x="0" y="1070699"/>
                      </a:moveTo>
                      <a:lnTo>
                        <a:pt x="0" y="0"/>
                      </a:lnTo>
                      <a:cubicBezTo>
                        <a:pt x="336037" y="356900"/>
                        <a:pt x="924517" y="775507"/>
                        <a:pt x="1008112" y="1070699"/>
                      </a:cubicBezTo>
                      <a:cubicBezTo>
                        <a:pt x="1059153" y="1182895"/>
                        <a:pt x="336037" y="1070699"/>
                        <a:pt x="0" y="1070699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" name="橢圓 8"/>
                <p:cNvSpPr/>
                <p:nvPr/>
              </p:nvSpPr>
              <p:spPr>
                <a:xfrm>
                  <a:off x="6902545" y="347814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0" name="直線接點 9"/>
                <p:cNvCxnSpPr/>
                <p:nvPr/>
              </p:nvCxnSpPr>
              <p:spPr>
                <a:xfrm>
                  <a:off x="6823621" y="3717032"/>
                  <a:ext cx="10178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群組 14"/>
            <p:cNvGrpSpPr/>
            <p:nvPr/>
          </p:nvGrpSpPr>
          <p:grpSpPr>
            <a:xfrm>
              <a:off x="179512" y="1684395"/>
              <a:ext cx="4320480" cy="4768941"/>
              <a:chOff x="243161" y="1628800"/>
              <a:chExt cx="4186952" cy="388843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43161" y="1628800"/>
                <a:ext cx="3888432" cy="3888432"/>
              </a:xfrm>
              <a:prstGeom prst="rect">
                <a:avLst/>
              </a:prstGeom>
              <a:ln w="57150">
                <a:solidFill>
                  <a:srgbClr val="00CC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V="1">
                <a:off x="2619307" y="3568370"/>
                <a:ext cx="1810806" cy="4646"/>
              </a:xfrm>
              <a:prstGeom prst="straightConnector1">
                <a:avLst/>
              </a:prstGeom>
              <a:ln w="57150">
                <a:solidFill>
                  <a:srgbClr val="00CC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243161" y="1628800"/>
                <a:ext cx="2454639" cy="1944216"/>
              </a:xfrm>
              <a:prstGeom prst="line">
                <a:avLst/>
              </a:prstGeom>
              <a:ln w="57150">
                <a:solidFill>
                  <a:srgbClr val="00CC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V="1">
                <a:off x="243161" y="3541657"/>
                <a:ext cx="2454639" cy="1975575"/>
              </a:xfrm>
              <a:prstGeom prst="line">
                <a:avLst/>
              </a:prstGeom>
              <a:ln w="57150">
                <a:solidFill>
                  <a:srgbClr val="00CC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107505" y="276451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產品與服務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929364" y="35730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獲益引擎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15816" y="424257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痛</a:t>
              </a:r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點解方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873580" y="357301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獲益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860032" y="4098558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痛點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569467" y="314096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顧客的任務</a:t>
              </a:r>
              <a:endParaRPr lang="zh-TW" altLang="en-US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07505" y="3128038"/>
              <a:ext cx="252871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養生茶、花茶、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1938">
                <a:lnSpc>
                  <a:spcPts val="2400"/>
                </a:lnSpc>
                <a:buClr>
                  <a:schemeClr val="tx1"/>
                </a:buClr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營養精力湯、懷舊零嘴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1938">
                <a:lnSpc>
                  <a:spcPts val="2400"/>
                </a:lnSpc>
                <a:buClr>
                  <a:schemeClr val="tx1"/>
                </a:buClr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系列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利用網路平台，線上預約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DIY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課程、客製化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>
                <a:lnSpc>
                  <a:spcPts val="2400"/>
                </a:lnSpc>
                <a:buClr>
                  <a:schemeClr val="tx1"/>
                </a:buClr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禮盒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節慶優惠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>
                <a:lnSpc>
                  <a:spcPts val="2400"/>
                </a:lnSpc>
                <a:buClr>
                  <a:schemeClr val="tx1"/>
                </a:buClr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835697" y="4581128"/>
              <a:ext cx="24282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邀請部落客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體驗產品，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並利用網路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宣傳，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提升知名度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消費者好感度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客製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化茶包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，及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影片照片，保留珍貴回憶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送禮自用兩相宜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835697" y="1684395"/>
              <a:ext cx="25287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DIY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手做茶包拼圖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影像回憶美好年代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優質原物料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和在地花農、茶農合作，用較便宜價格取得新鮮花與茶葉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431361" y="2138080"/>
              <a:ext cx="25287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回憶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屬於自己的美好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年代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活動腦部及手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成就感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新鮮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吃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安心、健康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傳達心意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487159" y="4645585"/>
              <a:ext cx="18211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技術不成熟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怕失敗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害怕嘗試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308304" y="3429000"/>
              <a:ext cx="17281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陪伴家中年長者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送禮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尋找回憶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ts val="24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製造驚喜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" name="投影片編號版面配置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75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384" y="44624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2540073"/>
              </p:ext>
            </p:extLst>
          </p:nvPr>
        </p:nvGraphicFramePr>
        <p:xfrm>
          <a:off x="179512" y="1090619"/>
          <a:ext cx="8496942" cy="563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/>
                <a:gridCol w="1699388"/>
                <a:gridCol w="849695"/>
                <a:gridCol w="849695"/>
                <a:gridCol w="1699388"/>
                <a:gridCol w="1699388"/>
              </a:tblGrid>
              <a:tr h="2518799">
                <a:tc row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1700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關鍵伙伴 </a:t>
                      </a:r>
                      <a:r>
                        <a:rPr lang="en-US" altLang="zh-TW" sz="1700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</a:t>
                      </a:r>
                    </a:p>
                    <a:p>
                      <a:pPr marL="285750" indent="-285750">
                        <a:lnSpc>
                          <a:spcPts val="500"/>
                        </a:lnSpc>
                        <a:buFont typeface="Wingdings" panose="05000000000000000000" pitchFamily="2" charset="2"/>
                        <a:buChar char="l"/>
                      </a:pPr>
                      <a:endParaRPr lang="en-US" altLang="zh-TW" sz="1900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茶葉供應商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零食供應商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麥片供應商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乳酸菌供應商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贈品供應商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網路部落客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營養師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網站程式設計師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懷舊治療專家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關鍵活動</a:t>
                      </a:r>
                      <a:r>
                        <a:rPr lang="zh-TW" altLang="en-US" sz="1700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700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KA</a:t>
                      </a:r>
                      <a:endParaRPr lang="zh-TW" altLang="en-US" sz="1700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9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新茶體驗活動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買千送百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altLang="zh-TW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DIY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外包裝設計活動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節慶活動</a:t>
                      </a:r>
                      <a:endParaRPr lang="zh-TW" altLang="zh-TW" sz="15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價值主張 </a:t>
                      </a:r>
                      <a:r>
                        <a:rPr lang="en-US" altLang="zh-TW" sz="1700" b="1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VP</a:t>
                      </a:r>
                      <a:endParaRPr lang="zh-TW" altLang="en-US" sz="17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5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自己的茶自己</a:t>
                      </a:r>
                      <a:r>
                        <a:rPr lang="en-US" altLang="zh-TW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DIY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客製化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altLang="zh-TW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AR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拼圖情境多樣化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結合飲食療法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結合養生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結合芳香療法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下載</a:t>
                      </a:r>
                      <a:r>
                        <a:rPr lang="en-US" altLang="zh-TW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</a:t>
                      </a: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到哪都買的到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顧客關係 </a:t>
                      </a:r>
                      <a:r>
                        <a:rPr lang="en-US" altLang="zh-TW" sz="1700" b="1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</a:t>
                      </a:r>
                      <a:endParaRPr lang="zh-TW" altLang="en-US" sz="17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9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記得消費者的喜好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透過顧客關係管理系統</a:t>
                      </a:r>
                      <a:r>
                        <a:rPr lang="en-US" altLang="zh-TW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(CRM)</a:t>
                      </a: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做有效的收集與分析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生日好禮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宅配到府</a:t>
                      </a:r>
                      <a:endParaRPr lang="zh-TW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顧客區隔 </a:t>
                      </a:r>
                      <a:r>
                        <a:rPr lang="en-US" altLang="zh-TW" sz="1700" b="1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</a:t>
                      </a:r>
                      <a:endParaRPr lang="zh-TW" altLang="en-US" sz="17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9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en-US" altLang="zh-TW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20~64</a:t>
                      </a: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3538" lvl="0" indent="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363538" algn="l"/>
                        </a:tabLst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孝親族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3538" lvl="0" indent="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363538" algn="l"/>
                        </a:tabLst>
                      </a:pPr>
                      <a:endParaRPr lang="zh-TW" altLang="en-US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en-US" altLang="zh-TW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3538" lvl="0" indent="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活力銀髮族</a:t>
                      </a:r>
                      <a:endParaRPr lang="zh-TW" altLang="en-US" sz="150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9431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關鍵資源 </a:t>
                      </a:r>
                      <a:r>
                        <a:rPr lang="en-US" altLang="zh-TW" sz="1700" b="1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KR</a:t>
                      </a:r>
                      <a:endParaRPr lang="zh-TW" altLang="en-US" sz="17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9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有機無毒</a:t>
                      </a: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原料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"/>
                        <a:tabLst/>
                        <a:defRPr/>
                      </a:pPr>
                      <a:r>
                        <a:rPr lang="zh-TW" altLang="en-US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懷舊治療專家</a:t>
                      </a:r>
                      <a:endParaRPr lang="en-US" altLang="zh-TW" sz="15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通路 </a:t>
                      </a:r>
                      <a:r>
                        <a:rPr lang="en-US" altLang="zh-TW" sz="1700" b="1" i="0" u="sng" baseline="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實體店面</a:t>
                      </a:r>
                      <a:endParaRPr lang="en-US" altLang="zh-TW" sz="15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電子商務平台結合</a:t>
                      </a:r>
                      <a:r>
                        <a:rPr lang="en-US" altLang="zh-TW" sz="15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養護院</a:t>
                      </a:r>
                      <a:endParaRPr lang="en-US" altLang="zh-TW" sz="1500" b="1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5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醫療健康食品商家</a:t>
                      </a:r>
                      <a:r>
                        <a:rPr lang="en-US" altLang="zh-TW" sz="15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altLang="zh-TW" sz="1500" b="1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171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kern="12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成本結構 </a:t>
                      </a:r>
                      <a:r>
                        <a:rPr lang="en-US" altLang="zh-TW" sz="1700" b="1" i="0" u="sng" kern="12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C$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9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營業管銷費用、原料成本費用、包裝及運輸費、人事費</a:t>
                      </a:r>
                      <a:endParaRPr lang="zh-TW" altLang="zh-TW" sz="19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營收模式 </a:t>
                      </a:r>
                      <a:r>
                        <a:rPr lang="en-US" altLang="zh-TW" sz="1700" b="1" i="0" u="sng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R$</a:t>
                      </a:r>
                      <a:endParaRPr lang="zh-TW" altLang="en-US" sz="1700" b="1" i="0" u="sng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500"/>
                        </a:lnSpc>
                      </a:pPr>
                      <a:endParaRPr lang="en-US" altLang="zh-TW" sz="1900" i="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900" b="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產品營收、合作夥伴廣告費用</a:t>
                      </a:r>
                      <a:endParaRPr lang="zh-TW" altLang="zh-TW" sz="1900" b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900" i="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74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384" y="44624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式行銷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8208912" cy="4800600"/>
          </a:xfrm>
        </p:spPr>
        <p:txBody>
          <a:bodyPr>
            <a:normAutofit/>
          </a:bodyPr>
          <a:lstStyle/>
          <a:p>
            <a:pPr marL="889200" indent="-457200" algn="just" eaLnBrk="0" hangingPunct="0">
              <a:lnSpc>
                <a:spcPts val="43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拍攝關於年長者患有失智症與家人間的相處，家人不因長輩而患有失智症而遺棄他反而花更多時間陪伴，使消費者看完這個影片後多陪伴長者，不要等到長輩生病了才後悔。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4340136"/>
            <a:ext cx="2977451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1591" y="4340136"/>
            <a:ext cx="2880000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77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384" y="44624"/>
            <a:ext cx="7620000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口碑行銷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8208912" cy="4800600"/>
          </a:xfrm>
        </p:spPr>
        <p:txBody>
          <a:bodyPr>
            <a:normAutofit/>
          </a:bodyPr>
          <a:lstStyle/>
          <a:p>
            <a:pPr marL="889200" indent="-457200" algn="just" eaLnBrk="0" hangingPunct="0">
              <a:lnSpc>
                <a:spcPts val="43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請藝人許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舜代言本公司產品，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在社群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平台宣傳產品使用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後的優點，並邀約失智症患者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及家人參加健走活動，透過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雙方合作的虛擬平台獲得口碑評論及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回到實體店面進行消費，並藉由消費後的口碑推薦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，傳達至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下一個消費者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52111" y="4653136"/>
            <a:ext cx="2820289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4653136"/>
            <a:ext cx="3171779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7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6864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總在擔心長輩智力退化嗎？</a:t>
            </a:r>
            <a:endParaRPr lang="zh-TW" altLang="en-US" b="1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G:\專題+比賽\2016年第一屆海洋盃全國大專校院「樂活養生」創新創業企劃書競賽\圖片\老人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9" y="1988840"/>
            <a:ext cx="6591899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004048" y="1444085"/>
            <a:ext cx="3168352" cy="2128932"/>
            <a:chOff x="5220072" y="1268760"/>
            <a:chExt cx="3168352" cy="2128932"/>
          </a:xfrm>
        </p:grpSpPr>
        <p:sp>
          <p:nvSpPr>
            <p:cNvPr id="15" name="雲朵形圖說文字 14"/>
            <p:cNvSpPr/>
            <p:nvPr/>
          </p:nvSpPr>
          <p:spPr>
            <a:xfrm>
              <a:off x="5220072" y="1268760"/>
              <a:ext cx="3168352" cy="2128932"/>
            </a:xfrm>
            <a:prstGeom prst="cloudCallout">
              <a:avLst>
                <a:gd name="adj1" fmla="val -47304"/>
                <a:gd name="adj2" fmla="val 88673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加號 15"/>
            <p:cNvSpPr/>
            <p:nvPr/>
          </p:nvSpPr>
          <p:spPr>
            <a:xfrm>
              <a:off x="6444208" y="2348880"/>
              <a:ext cx="720080" cy="720080"/>
            </a:xfrm>
            <a:prstGeom prst="mathPl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減號 16"/>
            <p:cNvSpPr/>
            <p:nvPr/>
          </p:nvSpPr>
          <p:spPr>
            <a:xfrm>
              <a:off x="5724128" y="1601828"/>
              <a:ext cx="720080" cy="720080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5796136" y="2440878"/>
              <a:ext cx="587315" cy="54475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向右箭號 18"/>
            <p:cNvSpPr/>
            <p:nvPr/>
          </p:nvSpPr>
          <p:spPr>
            <a:xfrm>
              <a:off x="7236296" y="2380188"/>
              <a:ext cx="576064" cy="54475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向下箭號 19"/>
            <p:cNvSpPr/>
            <p:nvPr/>
          </p:nvSpPr>
          <p:spPr>
            <a:xfrm>
              <a:off x="6540521" y="1556792"/>
              <a:ext cx="576064" cy="57606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太陽 20"/>
            <p:cNvSpPr/>
            <p:nvPr/>
          </p:nvSpPr>
          <p:spPr>
            <a:xfrm>
              <a:off x="7227624" y="1548120"/>
              <a:ext cx="728752" cy="72875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932040" y="1484784"/>
            <a:ext cx="28083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？</a:t>
            </a:r>
            <a:endParaRPr lang="zh-TW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08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384" y="44624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8208912" cy="4800600"/>
          </a:xfrm>
        </p:spPr>
        <p:txBody>
          <a:bodyPr>
            <a:normAutofit/>
          </a:bodyPr>
          <a:lstStyle/>
          <a:p>
            <a:pPr marL="889200" indent="-457200" algn="just" eaLnBrk="0" hangingPunct="0">
              <a:lnSpc>
                <a:spcPts val="43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先讓顧客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填寫喜好問卷或寄送明信片，並根據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SPSS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系統來做顧客喜愛分析，並固定每個月寄送優惠電子郵件或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DM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805" y="4293096"/>
            <a:ext cx="2820107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65568" y="4293096"/>
            <a:ext cx="2818800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7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行銷方案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2696"/>
            <a:ext cx="7931224" cy="4800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sz="3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方案一</a:t>
            </a:r>
            <a:endParaRPr lang="en-US" altLang="zh-TW" sz="36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0" algn="just">
              <a:lnSpc>
                <a:spcPts val="4300"/>
              </a:lnSpc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配合特定節慶做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促銷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，當天會有老人健檢、免費剪髮與拍全家福照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，且帶家人至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場地並打卡會贈送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獎品，活動尾聲時會發放參加獎與精美禮品（茶具組或本公司周邊商品）。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sz="3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5703" y="4700176"/>
            <a:ext cx="3169799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46269" y="4700176"/>
            <a:ext cx="2810107" cy="21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25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行銷方案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2696"/>
            <a:ext cx="7931224" cy="4800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sz="3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36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0" algn="just">
              <a:lnSpc>
                <a:spcPts val="4300"/>
              </a:lnSpc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門市舉辦茶包ＤＩＹ體驗營，帶著家中長輩一起來製作屬於自己的回憶拼圖，參加活動著拍下活動過程與長者同樂照片，上傳至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社團即可獲得抽獎卷一張，就有機會擁有來店８５折及各種好禮。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sz="3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4" descr="「老人 品茶」的圖片搜尋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5700" y="4653137"/>
            <a:ext cx="2973907" cy="2111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「茶館 泡茶」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3196038" cy="2134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04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預估資金需求表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4134332"/>
              </p:ext>
            </p:extLst>
          </p:nvPr>
        </p:nvGraphicFramePr>
        <p:xfrm>
          <a:off x="340616" y="1556792"/>
          <a:ext cx="7903792" cy="50844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60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1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9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設立工作室登記費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文具用品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廣告宣傳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水電設備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原料進貨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機器設備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包裝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工作室設備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工作室家具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工作室裝潢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</a:t>
                      </a:r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endParaRPr lang="en-US" altLang="zh-TW" sz="2000" b="1" u="none" strike="noStrike" baseline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運費、宅配</a:t>
                      </a:r>
                      <a:r>
                        <a:rPr lang="en-US" altLang="zh-TW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工作室設立支出合計</a:t>
                      </a:r>
                      <a:endParaRPr lang="zh-TW" altLang="en-US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9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446,500 </a:t>
                      </a:r>
                      <a:endParaRPr lang="en-US" altLang="zh-TW" sz="19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863902" y="105273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：元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02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預估每月營運資金需求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944887"/>
              </p:ext>
            </p:extLst>
          </p:nvPr>
        </p:nvGraphicFramePr>
        <p:xfrm>
          <a:off x="251520" y="1609831"/>
          <a:ext cx="8064896" cy="5174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32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800" b="1" i="0" u="none" strike="noStrike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2800" b="1" i="0" u="none" strike="noStrike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800" b="1" i="0" u="none" strike="noStrike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2800" b="1" i="0" u="none" strike="noStrike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固定成本</a:t>
                      </a:r>
                      <a:endParaRPr lang="zh-TW" altLang="en-US" sz="2000" b="1" i="0" u="none" strike="noStrike" baseline="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人員</a:t>
                      </a:r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 </a:t>
                      </a:r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</a:t>
                      </a:r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清潔支出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</a:t>
                      </a:r>
                      <a:endParaRPr lang="en-US" altLang="zh-TW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7,500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u="none" strike="noStrike" kern="1200" baseline="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固定成本合計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205,500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變動成本</a:t>
                      </a:r>
                      <a:endParaRPr lang="zh-TW" altLang="en-US" sz="2000" b="1" i="0" u="none" strike="noStrike" baseline="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生產人員薪資</a:t>
                      </a:r>
                      <a:endParaRPr lang="en-US" altLang="zh-TW" sz="2000" b="1" u="none" strike="noStrike" baseline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預計請兼差人員</a:t>
                      </a:r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3~4</a:t>
                      </a:r>
                      <a:r>
                        <a:rPr lang="zh-TW" altLang="en-US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altLang="zh-TW" sz="20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原物料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包裝費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sz="19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運費</a:t>
                      </a:r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u="none" strike="noStrike" kern="1200" baseline="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變動成本合計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223,000 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018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20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固定成本合計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變動成本合計</a:t>
                      </a:r>
                      <a:endParaRPr lang="zh-TW" altLang="en-US" sz="2000" b="1" u="none" strike="noStrike" kern="1200" baseline="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TW" altLang="en-US" sz="2000" b="1" u="none" strike="noStrike" kern="1200" baseline="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428,500</a:t>
                      </a:r>
                      <a:endParaRPr lang="en-US" altLang="zh-TW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804248" y="1228689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：元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1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18256"/>
            <a:ext cx="8003232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損益表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6774732"/>
              </p:ext>
            </p:extLst>
          </p:nvPr>
        </p:nvGraphicFramePr>
        <p:xfrm>
          <a:off x="117082" y="950505"/>
          <a:ext cx="8343350" cy="586287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448587"/>
                <a:gridCol w="1964921"/>
                <a:gridCol w="1964921"/>
                <a:gridCol w="1964921"/>
              </a:tblGrid>
              <a:tr h="809501">
                <a:tc gridSpan="4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每盒售價 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699 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元，每盒成本 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450 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元、每包售價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元，每包成本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員工 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人，月領 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萬元，每年年薪增加 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2000 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元。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29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 fontAlgn="ctr"/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月賣 </a:t>
                      </a:r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750 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盒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 fontAlgn="ctr"/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+300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 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月賣 </a:t>
                      </a:r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r>
                        <a:rPr lang="zh-TW" altLang="en-US" sz="1900" b="1" u="none" strike="noStrike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盒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+500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</a:t>
                      </a:r>
                      <a:endParaRPr lang="zh-TW" altLang="en-US" sz="19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第三年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月賣 </a:t>
                      </a:r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1500 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盒</a:t>
                      </a:r>
                      <a:endParaRPr lang="en-US" altLang="zh-TW" sz="19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+800</a:t>
                      </a:r>
                      <a:r>
                        <a:rPr lang="zh-TW" altLang="en-US" sz="19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 </a:t>
                      </a:r>
                      <a:endParaRPr lang="zh-TW" altLang="en-US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銷貨收入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652.5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877.8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1320.6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銷貨成本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421.2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567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853.2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銷貨毛利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231.3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310.8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467.4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25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租金費用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網路平台費用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zh-TW" altLang="en-US" sz="1900" b="1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各項雜支費用</a:t>
                      </a:r>
                      <a:endParaRPr kumimoji="0" lang="en-US" altLang="zh-TW" sz="19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營業費用合計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98.5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8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營業淨利</a:t>
                      </a:r>
                      <a:r>
                        <a:rPr lang="en-US" altLang="zh-TW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-46.7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20.3</a:t>
                      </a:r>
                      <a:endParaRPr lang="en-US" altLang="zh-TW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164.4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55398" y="1372706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：萬元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上箭號 7"/>
          <p:cNvSpPr/>
          <p:nvPr/>
        </p:nvSpPr>
        <p:spPr>
          <a:xfrm rot="5159631">
            <a:off x="5242994" y="3463408"/>
            <a:ext cx="1199349" cy="477346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營業額持續上升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629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03232" cy="1143000"/>
          </a:xfrm>
        </p:spPr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00600"/>
          </a:xfrm>
        </p:spPr>
        <p:txBody>
          <a:bodyPr>
            <a:normAutofit fontScale="92500"/>
          </a:bodyPr>
          <a:lstStyle/>
          <a:p>
            <a:pPr>
              <a:lnSpc>
                <a:spcPts val="5500"/>
              </a:lnSpc>
              <a:buBlip>
                <a:blip r:embed="rId2"/>
              </a:buBlip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促進產業技術升級，創造市場區隔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buBlip>
                <a:blip r:embed="rId2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提升年長者腦部及手部的活動力，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0">
              <a:lnSpc>
                <a:spcPts val="5500"/>
              </a:lnSpc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年長者腦部及四肢的老化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buBlip>
                <a:blip r:embed="rId2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喝對茶對人體好處多多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buBlip>
                <a:blip r:embed="rId2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價格合理，送禮自用兩相宜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buBlip>
                <a:blip r:embed="rId2"/>
              </a:buBlip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結合多種創意概念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融合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Blip>
                <a:blip r:embed="rId2"/>
              </a:buBlip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Blip>
                <a:blip r:embed="rId2"/>
              </a:buBlip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Blip>
                <a:blip r:embed="rId2"/>
              </a:buBlip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88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543800" cy="4104456"/>
          </a:xfrm>
        </p:spPr>
        <p:txBody>
          <a:bodyPr/>
          <a:lstStyle/>
          <a:p>
            <a:pPr algn="ctr"/>
            <a:r>
              <a:rPr lang="en-US" altLang="zh-TW" sz="115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r>
              <a:rPr lang="en-US" altLang="zh-TW" sz="11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3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392" y="269776"/>
            <a:ext cx="76200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害怕</a:t>
            </a:r>
            <a:r>
              <a:rPr lang="en-US" altLang="zh-TW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裡添加有害人體的物質嗎？</a:t>
            </a:r>
          </a:p>
        </p:txBody>
      </p:sp>
      <p:pic>
        <p:nvPicPr>
          <p:cNvPr id="3074" name="Picture 2" descr="G:\專題+比賽\2016年第一屆海洋盃全國大專校院「樂活養生」創新創業企劃書競賽\圖片\食安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7606" y="1556792"/>
            <a:ext cx="6048672" cy="484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 rot="756969">
            <a:off x="2044601" y="1908403"/>
            <a:ext cx="48728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Out</a:t>
            </a:r>
            <a:r>
              <a:rPr lang="zh-TW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！</a:t>
            </a:r>
            <a:r>
              <a:rPr lang="en-US" altLang="zh-TW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 </a:t>
            </a:r>
            <a:endParaRPr lang="zh-TW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45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6645"/>
            <a:ext cx="7620000" cy="1426171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TW" altLang="en-US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那一定要參考我們的</a:t>
            </a:r>
            <a:r>
              <a:rPr lang="en-US" altLang="zh-TW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薪火相傳，永遠留下最珍貴的回憶</a:t>
            </a:r>
            <a:endParaRPr lang="zh-TW" altLang="en-US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30" name="Picture 6" descr="G:\專題+比賽\比賽\2017CUTE-企業盃全國大專校院暨高中職創新服務企劃競賽\圖+拼圖-1\投影片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04062">
            <a:off x="614988" y="1957396"/>
            <a:ext cx="331082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專題+比賽\比賽\2017CUTE-企業盃全國大專校院暨高中職創新服務企劃競賽\圖+拼圖-1\投影片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3456">
            <a:off x="4519526" y="2065415"/>
            <a:ext cx="331082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專題+比賽\比賽\2017CUTE-企業盃全國大專校院暨高中職創新服務企劃競賽\圖+拼圖-1\投影片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49877">
            <a:off x="4455124" y="4079379"/>
            <a:ext cx="331082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專題+比賽\比賽\2017CUTE-企業盃全國大專校院暨高中職創新服務企劃競賽\圖+拼圖-1\投影片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89397">
            <a:off x="647494" y="4163576"/>
            <a:ext cx="331082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609503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每一塊拼圖都是一包茶包哦</a:t>
            </a:r>
            <a:r>
              <a:rPr lang="en-US" altLang="zh-TW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圓(P)" panose="020F0700000000000000" pitchFamily="34" charset="-120"/>
                <a:ea typeface="華康儷粗圓(P)" panose="020F0700000000000000" pitchFamily="34" charset="-120"/>
              </a:rPr>
              <a:t>~~</a:t>
            </a:r>
            <a:endParaRPr lang="zh-TW" altLang="en-US" sz="20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0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創意概念</a:t>
            </a:r>
          </a:p>
        </p:txBody>
      </p:sp>
      <p:pic>
        <p:nvPicPr>
          <p:cNvPr id="6" name="Picture 4" descr="C:\Users\user\Desktop\比賽專用\手做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446056"/>
            <a:ext cx="1260000" cy="16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比賽專用\虛擬實境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416" y="1551104"/>
            <a:ext cx="1440000" cy="14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弧形向右箭號 8"/>
          <p:cNvSpPr/>
          <p:nvPr/>
        </p:nvSpPr>
        <p:spPr>
          <a:xfrm>
            <a:off x="1112820" y="4442916"/>
            <a:ext cx="1044116" cy="122413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左彎) 9"/>
          <p:cNvSpPr/>
          <p:nvPr/>
        </p:nvSpPr>
        <p:spPr>
          <a:xfrm>
            <a:off x="6726854" y="4442916"/>
            <a:ext cx="1008112" cy="122413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四角星形 11"/>
          <p:cNvSpPr/>
          <p:nvPr/>
        </p:nvSpPr>
        <p:spPr>
          <a:xfrm>
            <a:off x="2544009" y="4276546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576142" y="5572069"/>
            <a:ext cx="457200" cy="457200"/>
          </a:xfrm>
        </p:spPr>
        <p:txBody>
          <a:bodyPr/>
          <a:lstStyle/>
          <a:p>
            <a:fld id="{C7937929-590F-42BE-8875-510E853395DF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3528" y="602128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薪火相傳，永遠留下最珍貴的回憶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3140970"/>
            <a:ext cx="118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茶包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483768" y="3195058"/>
            <a:ext cx="156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動動手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516216" y="3195058"/>
            <a:ext cx="213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擴增實境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四角星形 24"/>
          <p:cNvSpPr/>
          <p:nvPr/>
        </p:nvSpPr>
        <p:spPr>
          <a:xfrm>
            <a:off x="2774053" y="5054986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四角星形 25"/>
          <p:cNvSpPr/>
          <p:nvPr/>
        </p:nvSpPr>
        <p:spPr>
          <a:xfrm>
            <a:off x="2327212" y="4977074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四角星形 26"/>
          <p:cNvSpPr/>
          <p:nvPr/>
        </p:nvSpPr>
        <p:spPr>
          <a:xfrm>
            <a:off x="5940152" y="4110174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四角星形 27"/>
          <p:cNvSpPr/>
          <p:nvPr/>
        </p:nvSpPr>
        <p:spPr>
          <a:xfrm>
            <a:off x="2570692" y="5544330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四角星形 28"/>
          <p:cNvSpPr/>
          <p:nvPr/>
        </p:nvSpPr>
        <p:spPr>
          <a:xfrm>
            <a:off x="6295913" y="4744894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四角星形 29"/>
          <p:cNvSpPr/>
          <p:nvPr/>
        </p:nvSpPr>
        <p:spPr>
          <a:xfrm>
            <a:off x="5893470" y="5373218"/>
            <a:ext cx="406722" cy="33274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907704" y="1556792"/>
            <a:ext cx="6584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TW" sz="9600" b="1" cap="none" spc="0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ungsuh" pitchFamily="18" charset="-127"/>
                <a:ea typeface="Gungsuh" pitchFamily="18" charset="-127"/>
              </a:rPr>
              <a:t>+</a:t>
            </a:r>
            <a:endParaRPr lang="zh-TW" altLang="en-US" sz="9600" b="1" cap="none" spc="0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73810" y="1556792"/>
            <a:ext cx="6584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TW" sz="9600" b="1" cap="none" spc="0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ungsuh" pitchFamily="18" charset="-127"/>
                <a:ea typeface="Gungsuh" pitchFamily="18" charset="-127"/>
              </a:rPr>
              <a:t>+</a:t>
            </a:r>
            <a:endParaRPr lang="zh-TW" altLang="en-US" sz="9600" b="1" cap="none" spc="0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9" name="Picture 5" descr="G:\專題+比賽\2016年第一屆海洋盃全國大專校院「樂活養生」創新創業企劃書競賽\圖片\拼圖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160" y="162896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3779912" y="1571308"/>
            <a:ext cx="6584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TW" sz="9600" b="1" cap="none" spc="0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ungsuh" pitchFamily="18" charset="-127"/>
                <a:ea typeface="Gungsuh" pitchFamily="18" charset="-127"/>
              </a:rPr>
              <a:t>+</a:t>
            </a:r>
            <a:endParaRPr lang="zh-TW" altLang="en-US" sz="9600" b="1" cap="none" spc="0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88024" y="321471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拼圖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 descr="G:\專題+比賽\2016全國大專院校行銷創新企劃競賽(德明財經科技大學)\茶包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1790630" cy="15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拼圖(結婚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6445" y="4010071"/>
            <a:ext cx="2765478" cy="19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3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2128"/>
            <a:ext cx="7931224" cy="558924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ts val="4500"/>
              </a:lnSpc>
              <a:buBlip>
                <a:blip r:embed="rId2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薪火相傳，永遠留下最珍貴的回憶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500"/>
              </a:lnSpc>
              <a:buBlip>
                <a:blip r:embed="rId2"/>
              </a:buBlip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產品大小</a:t>
            </a:r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 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cm x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 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29.7cm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A3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大小）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500"/>
              </a:lnSpc>
              <a:buBlip>
                <a:blip r:embed="rId2"/>
              </a:buBlip>
            </a:pPr>
            <a:r>
              <a:rPr lang="zh-TW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</a:t>
            </a:r>
            <a:r>
              <a:rPr lang="zh-TW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  <a:r>
              <a:rPr lang="zh-TW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40000" indent="0" algn="just">
              <a:lnSpc>
                <a:spcPts val="4600"/>
              </a:lnSpc>
              <a:buNone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懷舊療法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做為發想的出發點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人的一生中一定會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0" algn="just">
              <a:lnSpc>
                <a:spcPts val="4600"/>
              </a:lnSpc>
              <a:buNone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經歷各種階段 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如：求學、工作、結婚、養育</a:t>
            </a:r>
            <a:r>
              <a:rPr lang="en-US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，把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0" algn="just">
              <a:lnSpc>
                <a:spcPts val="4600"/>
              </a:lnSpc>
              <a:buNone/>
            </a:pPr>
            <a:r>
              <a:rPr lang="zh-TW" altLang="en-US" sz="3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茶包的包裝做成一片一片的拼圖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3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印上各階段的</a:t>
            </a:r>
            <a:endParaRPr lang="en-US" altLang="zh-TW" sz="33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0" algn="just">
              <a:lnSpc>
                <a:spcPts val="4600"/>
              </a:lnSpc>
              <a:buNone/>
            </a:pPr>
            <a:r>
              <a:rPr lang="zh-TW" altLang="en-US" sz="3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，讓年長者</a:t>
            </a:r>
            <a:r>
              <a:rPr lang="zh-TW" altLang="en-US" sz="3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動動腦動動手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拼出完整的圖，並結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0" algn="just">
              <a:lnSpc>
                <a:spcPts val="4600"/>
              </a:lnSpc>
              <a:buNone/>
            </a:pP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en-US" sz="3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擴增實境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，帶領年長者進入屬於他們的美好年代。</a:t>
            </a:r>
            <a:endParaRPr lang="zh-TW" alt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85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產品功效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528" y="1339192"/>
            <a:ext cx="7848872" cy="29539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ts val="4500"/>
              </a:lnSpc>
              <a:buBlip>
                <a:blip r:embed="rId2"/>
              </a:buBlip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薪火相傳，永遠留下最珍貴的回憶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家人之間的關係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減少疏離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動手玩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動手做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拼出屬於自己的美好年代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讓年長者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多思考多動腦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避免智力退化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喝對茶好處多多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2296" indent="0">
              <a:buNone/>
            </a:pPr>
            <a:endParaRPr lang="en-US" altLang="zh-TW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+mn-ea"/>
            </a:endParaRPr>
          </a:p>
        </p:txBody>
      </p:sp>
      <p:pic>
        <p:nvPicPr>
          <p:cNvPr id="5" name="Picture 2" descr="C:\Users\user\Desktop\比賽專用\增加家人之間的關係減少疏離感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080273">
            <a:off x="735840" y="4534171"/>
            <a:ext cx="2803611" cy="1862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031956" y="2354172"/>
            <a:ext cx="1922115" cy="4243726"/>
            <a:chOff x="4247978" y="2354171"/>
            <a:chExt cx="1922115" cy="4243726"/>
          </a:xfrm>
        </p:grpSpPr>
        <p:pic>
          <p:nvPicPr>
            <p:cNvPr id="2050" name="Picture 2" descr="G:\專題+比賽\2016年第一屆海洋盃全國大專校院「樂活養生」創新創業企劃書競賽\圖片\身體構造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247978" y="3752133"/>
              <a:ext cx="1260126" cy="284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 rot="756969">
              <a:off x="4386147" y="2354171"/>
              <a:ext cx="1783946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Gothic-EB" panose="02010609010101010101" pitchFamily="1" charset="-128"/>
                  <a:ea typeface="DFGothic-EB" panose="02010609010101010101" pitchFamily="1" charset="-128"/>
                </a:rPr>
                <a:t>Good</a:t>
              </a:r>
              <a:r>
                <a:rPr lang="zh-TW" alt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Gothic-EB" panose="02010609010101010101" pitchFamily="1" charset="-128"/>
                  <a:ea typeface="DFGothic-EB" panose="02010609010101010101" pitchFamily="1" charset="-128"/>
                </a:rPr>
                <a:t>！</a:t>
              </a:r>
              <a:r>
                <a:rPr lang="en-US" altLang="zh-TW" sz="23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Gothic-EB" panose="02010609010101010101" pitchFamily="1" charset="-128"/>
                  <a:ea typeface="DFGothic-EB" panose="02010609010101010101" pitchFamily="1" charset="-128"/>
                </a:rPr>
                <a:t> </a:t>
              </a:r>
              <a:endPara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3732586"/>
            <a:ext cx="2304256" cy="2792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1462-133B-4B0B-A1FC-D48504933EB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8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4529</TotalTime>
  <Words>2976</Words>
  <Application>Microsoft Office PowerPoint</Application>
  <PresentationFormat>如螢幕大小 (4:3)</PresentationFormat>
  <Paragraphs>694</Paragraphs>
  <Slides>47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相鄰</vt:lpstr>
      <vt:lpstr>投影片 1</vt:lpstr>
      <vt:lpstr>目錄</vt:lpstr>
      <vt:lpstr>公司名稱</vt:lpstr>
      <vt:lpstr>總在擔心長輩智力退化嗎？</vt:lpstr>
      <vt:lpstr>害怕 食物裡添加有害人體的物質嗎？</vt:lpstr>
      <vt:lpstr>那一定要參考我們的 薪火相傳，永遠留下最珍貴的回憶</vt:lpstr>
      <vt:lpstr>創意概念</vt:lpstr>
      <vt:lpstr>產品介紹</vt:lpstr>
      <vt:lpstr>產品功效</vt:lpstr>
      <vt:lpstr>超值優惠禮盒</vt:lpstr>
      <vt:lpstr>超值優惠禮盒</vt:lpstr>
      <vt:lpstr>超值優惠禮盒</vt:lpstr>
      <vt:lpstr>超值優惠禮盒</vt:lpstr>
      <vt:lpstr>操作方式</vt:lpstr>
      <vt:lpstr>操作方式</vt:lpstr>
      <vt:lpstr>操作方式</vt:lpstr>
      <vt:lpstr>操作方式</vt:lpstr>
      <vt:lpstr>操作方式</vt:lpstr>
      <vt:lpstr>SWOT 分析</vt:lpstr>
      <vt:lpstr>STP 分析</vt:lpstr>
      <vt:lpstr>5 力分析</vt:lpstr>
      <vt:lpstr>4P 分析</vt:lpstr>
      <vt:lpstr>4C 分析</vt:lpstr>
      <vt:lpstr>PEST 分析</vt:lpstr>
      <vt:lpstr>五感分析</vt:lpstr>
      <vt:lpstr>藍海策略</vt:lpstr>
      <vt:lpstr>網路平台應用</vt:lpstr>
      <vt:lpstr>網路平台應用</vt:lpstr>
      <vt:lpstr>網路平台應用</vt:lpstr>
      <vt:lpstr>網路平台應用</vt:lpstr>
      <vt:lpstr>網路平台應用</vt:lpstr>
      <vt:lpstr>網路平台應用</vt:lpstr>
      <vt:lpstr>網路平台應用</vt:lpstr>
      <vt:lpstr>七流</vt:lpstr>
      <vt:lpstr>同理心地圖</vt:lpstr>
      <vt:lpstr>價值主張圖</vt:lpstr>
      <vt:lpstr>商業模式</vt:lpstr>
      <vt:lpstr>病毒式行銷</vt:lpstr>
      <vt:lpstr>口碑行銷</vt:lpstr>
      <vt:lpstr>資料庫行銷</vt:lpstr>
      <vt:lpstr>O2O 行銷方案</vt:lpstr>
      <vt:lpstr>O2O 行銷方案</vt:lpstr>
      <vt:lpstr>預估資金需求表</vt:lpstr>
      <vt:lpstr>預估每月營運資金需求</vt:lpstr>
      <vt:lpstr>損益表</vt:lpstr>
      <vt:lpstr>結論</vt:lpstr>
      <vt:lpstr>END 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Jeff</cp:lastModifiedBy>
  <cp:revision>416</cp:revision>
  <dcterms:created xsi:type="dcterms:W3CDTF">2016-09-30T00:27:40Z</dcterms:created>
  <dcterms:modified xsi:type="dcterms:W3CDTF">2018-03-20T08:27:24Z</dcterms:modified>
</cp:coreProperties>
</file>